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7923"/>
    <a:srgbClr val="0071BB"/>
    <a:srgbClr val="0073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3042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137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78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86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54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49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120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483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6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48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89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48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0A65A-8313-42A2-B884-BB34641EA3ED}" type="datetimeFigureOut">
              <a:rPr lang="ru-RU" smtClean="0"/>
              <a:t>20.02.2025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15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:\_Мониторинг\_scan\ИНИЦИАТИВНОЕ БЮДЖЕТИРОВАНИЕ\ЛОГОТИПЫ\ЛОГОТИП НОВЫЙ!!!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800" y="611560"/>
            <a:ext cx="3744416" cy="378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n.novikova\AppData\Local\Packages\Microsoft.Windows.Photos_8wekyb3d8bbwe\TempState\ShareServiceTempFolder\qr-code (10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924" y="7402163"/>
            <a:ext cx="1512168" cy="1364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2696" y="4753637"/>
            <a:ext cx="5616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 smtClean="0">
                <a:solidFill>
                  <a:srgbClr val="0071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Песчановское</a:t>
            </a:r>
            <a:r>
              <a:rPr lang="ru-RU" sz="2800" b="1" dirty="0" smtClean="0">
                <a:solidFill>
                  <a:srgbClr val="0071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сельское поселение Бахчисарайского района Республики Крым </a:t>
            </a:r>
          </a:p>
          <a:p>
            <a:pPr algn="ctr"/>
            <a:r>
              <a:rPr lang="ru-RU" sz="6000" b="1" dirty="0" smtClean="0">
                <a:solidFill>
                  <a:srgbClr val="F5792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2025 год</a:t>
            </a:r>
            <a:endParaRPr lang="ru-RU" sz="6000" b="1" dirty="0">
              <a:solidFill>
                <a:srgbClr val="F5792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97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Новикова Наталья Викторовна</dc:creator>
  <cp:lastModifiedBy>PC</cp:lastModifiedBy>
  <cp:revision>5</cp:revision>
  <dcterms:created xsi:type="dcterms:W3CDTF">2024-10-24T06:12:33Z</dcterms:created>
  <dcterms:modified xsi:type="dcterms:W3CDTF">2025-02-20T10:41:03Z</dcterms:modified>
</cp:coreProperties>
</file>