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58" r:id="rId5"/>
    <p:sldId id="263" r:id="rId6"/>
    <p:sldId id="281" r:id="rId7"/>
    <p:sldId id="265" r:id="rId8"/>
    <p:sldId id="266" r:id="rId9"/>
    <p:sldId id="289" r:id="rId10"/>
    <p:sldId id="288" r:id="rId11"/>
    <p:sldId id="290" r:id="rId12"/>
    <p:sldId id="282" r:id="rId13"/>
    <p:sldId id="283" r:id="rId14"/>
    <p:sldId id="286" r:id="rId15"/>
    <p:sldId id="287" r:id="rId16"/>
    <p:sldId id="274" r:id="rId17"/>
    <p:sldId id="259" r:id="rId18"/>
    <p:sldId id="260" r:id="rId19"/>
    <p:sldId id="269" r:id="rId20"/>
    <p:sldId id="270" r:id="rId21"/>
    <p:sldId id="271" r:id="rId22"/>
    <p:sldId id="291" r:id="rId23"/>
    <p:sldId id="272" r:id="rId24"/>
    <p:sldId id="276" r:id="rId25"/>
    <p:sldId id="275" r:id="rId26"/>
    <p:sldId id="277" r:id="rId27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E7203"/>
    <a:srgbClr val="E87A6F"/>
    <a:srgbClr val="E84340"/>
    <a:srgbClr val="F8A800"/>
    <a:srgbClr val="41A1DA"/>
    <a:srgbClr val="0056A4"/>
    <a:srgbClr val="0069B4"/>
    <a:srgbClr val="9B9B9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Финансирование проектов ИБ (</a:t>
            </a:r>
            <a:r>
              <a:rPr lang="ru-RU" dirty="0" err="1"/>
              <a:t>руб</a:t>
            </a:r>
            <a:r>
              <a:rPr lang="ru-RU" dirty="0"/>
              <a:t>)</a:t>
            </a:r>
          </a:p>
        </c:rich>
      </c:tx>
      <c:layout>
        <c:manualLayout>
          <c:xMode val="edge"/>
          <c:yMode val="edge"/>
          <c:x val="0.22758675998833483"/>
          <c:y val="0"/>
        </c:manualLayout>
      </c:layout>
    </c:title>
    <c:plotArea>
      <c:layout/>
      <c:pieChart>
        <c:varyColors val="1"/>
        <c:dLbls/>
        <c:firstSliceAng val="0"/>
      </c:pieChart>
    </c:plotArea>
    <c:legend>
      <c:legendPos val="r"/>
      <c:layout>
        <c:manualLayout>
          <c:xMode val="edge"/>
          <c:yMode val="edge"/>
          <c:x val="0.63295257363662871"/>
          <c:y val="0.27018966379202602"/>
          <c:w val="0.35315853747448239"/>
          <c:h val="0.5825371828521434"/>
        </c:manualLayout>
      </c:layout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Финансирование проектов ИБ (</a:t>
            </a:r>
            <a:r>
              <a:rPr lang="ru-RU" dirty="0" err="1"/>
              <a:t>руб</a:t>
            </a:r>
            <a:r>
              <a:rPr lang="ru-RU" dirty="0"/>
              <a:t>)</a:t>
            </a:r>
          </a:p>
        </c:rich>
      </c:tx>
      <c:layout>
        <c:manualLayout>
          <c:xMode val="edge"/>
          <c:yMode val="edge"/>
          <c:x val="0.22758675998833483"/>
          <c:y val="0"/>
        </c:manualLayout>
      </c:layout>
    </c:title>
    <c:plotArea>
      <c:layout/>
      <c:pieChart>
        <c:varyColors val="1"/>
        <c:dLbls/>
        <c:firstSliceAng val="0"/>
      </c:pieChart>
    </c:plotArea>
    <c:legend>
      <c:legendPos val="r"/>
      <c:layout>
        <c:manualLayout>
          <c:xMode val="edge"/>
          <c:yMode val="edge"/>
          <c:x val="0.63295257363662871"/>
          <c:y val="0.27018966379202602"/>
          <c:w val="0.35315853747448239"/>
          <c:h val="0.5825371828521434"/>
        </c:manualLayout>
      </c:layout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3B9319-2300-4A59-8723-79C5CD70E7E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3A3C28-E884-46A9-B00C-CA7B364BF30A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Объявление о конкурсе – извещение </a:t>
          </a:r>
          <a:endParaRPr lang="ru-RU" sz="2000" b="1" dirty="0">
            <a:solidFill>
              <a:schemeClr val="bg1"/>
            </a:solidFill>
          </a:endParaRPr>
        </a:p>
      </dgm:t>
    </dgm:pt>
    <dgm:pt modelId="{B1F1DA6A-42B1-450D-83D4-88B05EA6717D}" type="parTrans" cxnId="{4A57EE38-A779-418B-897B-8ABDE11B68E2}">
      <dgm:prSet/>
      <dgm:spPr/>
      <dgm:t>
        <a:bodyPr/>
        <a:lstStyle/>
        <a:p>
          <a:endParaRPr lang="ru-RU"/>
        </a:p>
      </dgm:t>
    </dgm:pt>
    <dgm:pt modelId="{93E32A9A-88D9-4711-89B9-E06C0A711D57}" type="sibTrans" cxnId="{4A57EE38-A779-418B-897B-8ABDE11B68E2}">
      <dgm:prSet/>
      <dgm:spPr/>
      <dgm:t>
        <a:bodyPr/>
        <a:lstStyle/>
        <a:p>
          <a:endParaRPr lang="ru-RU"/>
        </a:p>
      </dgm:t>
    </dgm:pt>
    <dgm:pt modelId="{58C997CC-F6C9-4E5C-92F2-DF496B751D4A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Организация опроса населения</a:t>
          </a:r>
          <a:endParaRPr lang="ru-RU" sz="2000" b="1" dirty="0">
            <a:solidFill>
              <a:schemeClr val="bg1"/>
            </a:solidFill>
          </a:endParaRPr>
        </a:p>
      </dgm:t>
    </dgm:pt>
    <dgm:pt modelId="{A57FDDF0-A54B-420C-8869-82A394EABCE6}" type="parTrans" cxnId="{13CE1CB4-65FC-46EC-8ACC-7A32E5FD526C}">
      <dgm:prSet/>
      <dgm:spPr/>
      <dgm:t>
        <a:bodyPr/>
        <a:lstStyle/>
        <a:p>
          <a:endParaRPr lang="ru-RU"/>
        </a:p>
      </dgm:t>
    </dgm:pt>
    <dgm:pt modelId="{E833EBF8-3757-47B2-9021-61B2FCE1A44D}" type="sibTrans" cxnId="{13CE1CB4-65FC-46EC-8ACC-7A32E5FD526C}">
      <dgm:prSet/>
      <dgm:spPr/>
      <dgm:t>
        <a:bodyPr/>
        <a:lstStyle/>
        <a:p>
          <a:endParaRPr lang="ru-RU"/>
        </a:p>
      </dgm:t>
    </dgm:pt>
    <dgm:pt modelId="{3D598B05-F3B8-4CC1-BDE8-DC0F0F9AD69C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Проведение предварительного собрания</a:t>
          </a:r>
          <a:endParaRPr lang="ru-RU" sz="2000" b="1" dirty="0">
            <a:solidFill>
              <a:schemeClr val="bg1"/>
            </a:solidFill>
          </a:endParaRPr>
        </a:p>
      </dgm:t>
    </dgm:pt>
    <dgm:pt modelId="{B07454DC-8C1B-4863-B2B2-4997BB1E6167}" type="parTrans" cxnId="{987F6400-FE02-4170-B520-A514E8ECE470}">
      <dgm:prSet/>
      <dgm:spPr/>
      <dgm:t>
        <a:bodyPr/>
        <a:lstStyle/>
        <a:p>
          <a:endParaRPr lang="ru-RU"/>
        </a:p>
      </dgm:t>
    </dgm:pt>
    <dgm:pt modelId="{40BEDE8D-CF2B-4F8B-98EA-B620E5DF1CD1}" type="sibTrans" cxnId="{987F6400-FE02-4170-B520-A514E8ECE470}">
      <dgm:prSet/>
      <dgm:spPr/>
      <dgm:t>
        <a:bodyPr/>
        <a:lstStyle/>
        <a:p>
          <a:endParaRPr lang="ru-RU"/>
        </a:p>
      </dgm:t>
    </dgm:pt>
    <dgm:pt modelId="{E75B3116-7FD8-4F3A-8789-D46014D12E16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параметров проектов</a:t>
          </a:r>
          <a:endParaRPr lang="ru-RU" sz="2000" b="1" dirty="0">
            <a:solidFill>
              <a:schemeClr val="bg1"/>
            </a:solidFill>
          </a:endParaRPr>
        </a:p>
      </dgm:t>
    </dgm:pt>
    <dgm:pt modelId="{358AEAEE-132D-4FEF-B0E2-DFB653710A7E}" type="parTrans" cxnId="{C45E8AEF-89F3-4B75-A7F3-60806FB7CF59}">
      <dgm:prSet/>
      <dgm:spPr/>
      <dgm:t>
        <a:bodyPr/>
        <a:lstStyle/>
        <a:p>
          <a:endParaRPr lang="ru-RU"/>
        </a:p>
      </dgm:t>
    </dgm:pt>
    <dgm:pt modelId="{0B3007BF-3ABD-41E3-B05D-1C1A72FC322E}" type="sibTrans" cxnId="{C45E8AEF-89F3-4B75-A7F3-60806FB7CF59}">
      <dgm:prSet/>
      <dgm:spPr/>
      <dgm:t>
        <a:bodyPr/>
        <a:lstStyle/>
        <a:p>
          <a:endParaRPr lang="ru-RU"/>
        </a:p>
      </dgm:t>
    </dgm:pt>
    <dgm:pt modelId="{D0826ADA-74D0-4794-93D8-4CFD372B16C1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Проведение заключительного собрания</a:t>
          </a:r>
          <a:endParaRPr lang="ru-RU" sz="2000" b="1" dirty="0">
            <a:solidFill>
              <a:schemeClr val="bg1"/>
            </a:solidFill>
          </a:endParaRPr>
        </a:p>
      </dgm:t>
    </dgm:pt>
    <dgm:pt modelId="{C384258D-25B8-4494-9001-B85587E07CBD}" type="parTrans" cxnId="{1A425CA0-5EDC-4EF9-8D4B-1321621B92BC}">
      <dgm:prSet/>
      <dgm:spPr/>
      <dgm:t>
        <a:bodyPr/>
        <a:lstStyle/>
        <a:p>
          <a:endParaRPr lang="ru-RU"/>
        </a:p>
      </dgm:t>
    </dgm:pt>
    <dgm:pt modelId="{31F82844-8240-4555-99BE-498B4FAED95B}" type="sibTrans" cxnId="{1A425CA0-5EDC-4EF9-8D4B-1321621B92BC}">
      <dgm:prSet/>
      <dgm:spPr/>
      <dgm:t>
        <a:bodyPr/>
        <a:lstStyle/>
        <a:p>
          <a:endParaRPr lang="ru-RU"/>
        </a:p>
      </dgm:t>
    </dgm:pt>
    <dgm:pt modelId="{BCD5E40D-99EF-4DE3-A209-B0032F602092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Решение администрации о поддержке проекта</a:t>
          </a:r>
          <a:endParaRPr lang="ru-RU" sz="2000" b="1" dirty="0">
            <a:solidFill>
              <a:schemeClr val="bg1"/>
            </a:solidFill>
          </a:endParaRPr>
        </a:p>
      </dgm:t>
    </dgm:pt>
    <dgm:pt modelId="{447D7528-7631-4FD8-A47C-69ECE8F66D09}" type="parTrans" cxnId="{C8B321D6-EB24-418B-847F-E767E422CB25}">
      <dgm:prSet/>
      <dgm:spPr/>
      <dgm:t>
        <a:bodyPr/>
        <a:lstStyle/>
        <a:p>
          <a:endParaRPr lang="ru-RU"/>
        </a:p>
      </dgm:t>
    </dgm:pt>
    <dgm:pt modelId="{ACA8B28D-67E8-4D17-BBC2-80793F5F0922}" type="sibTrans" cxnId="{C8B321D6-EB24-418B-847F-E767E422CB25}">
      <dgm:prSet/>
      <dgm:spPr/>
      <dgm:t>
        <a:bodyPr/>
        <a:lstStyle/>
        <a:p>
          <a:endParaRPr lang="ru-RU"/>
        </a:p>
      </dgm:t>
    </dgm:pt>
    <dgm:pt modelId="{13C9D546-E2E8-4977-A1D5-9E8F7D1E54EC}">
      <dgm:prSet custT="1"/>
      <dgm:spPr/>
      <dgm:t>
        <a:bodyPr/>
        <a:lstStyle/>
        <a:p>
          <a:r>
            <a: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заявки для участия в конкурсе</a:t>
          </a:r>
          <a:endParaRPr lang="ru-RU" sz="2000" b="1" dirty="0">
            <a:solidFill>
              <a:schemeClr val="bg1"/>
            </a:solidFill>
          </a:endParaRPr>
        </a:p>
      </dgm:t>
    </dgm:pt>
    <dgm:pt modelId="{A01FA4C6-D2AB-40DC-AB35-3C69550EF5C3}" type="parTrans" cxnId="{D3D1C63F-C30A-484F-95A3-14A91020A6E1}">
      <dgm:prSet/>
      <dgm:spPr/>
      <dgm:t>
        <a:bodyPr/>
        <a:lstStyle/>
        <a:p>
          <a:endParaRPr lang="ru-RU"/>
        </a:p>
      </dgm:t>
    </dgm:pt>
    <dgm:pt modelId="{D4398292-4F28-4F15-A49D-64309A196224}" type="sibTrans" cxnId="{D3D1C63F-C30A-484F-95A3-14A91020A6E1}">
      <dgm:prSet/>
      <dgm:spPr/>
      <dgm:t>
        <a:bodyPr/>
        <a:lstStyle/>
        <a:p>
          <a:endParaRPr lang="ru-RU"/>
        </a:p>
      </dgm:t>
    </dgm:pt>
    <dgm:pt modelId="{CE701A74-AEC7-473A-B4D6-AE69F57C7494}">
      <dgm:prSet custT="1"/>
      <dgm:spPr/>
      <dgm:t>
        <a:bodyPr/>
        <a:lstStyle/>
        <a:p>
          <a:r>
            <a: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Размещение и подача заявки</a:t>
          </a:r>
          <a:endParaRPr lang="ru-RU" sz="2000" b="1" dirty="0">
            <a:solidFill>
              <a:schemeClr val="bg1"/>
            </a:solidFill>
          </a:endParaRPr>
        </a:p>
      </dgm:t>
    </dgm:pt>
    <dgm:pt modelId="{FBE19DCE-573F-4308-894A-81CB8D1DBFE1}" type="parTrans" cxnId="{23B42682-50C4-410B-B3D9-E5E46DACF3E4}">
      <dgm:prSet/>
      <dgm:spPr/>
      <dgm:t>
        <a:bodyPr/>
        <a:lstStyle/>
        <a:p>
          <a:endParaRPr lang="ru-RU"/>
        </a:p>
      </dgm:t>
    </dgm:pt>
    <dgm:pt modelId="{CB489E80-A19C-4B94-B54C-183851EDA24B}" type="sibTrans" cxnId="{23B42682-50C4-410B-B3D9-E5E46DACF3E4}">
      <dgm:prSet/>
      <dgm:spPr/>
      <dgm:t>
        <a:bodyPr/>
        <a:lstStyle/>
        <a:p>
          <a:endParaRPr lang="ru-RU"/>
        </a:p>
      </dgm:t>
    </dgm:pt>
    <dgm:pt modelId="{DFBBFB52-77D3-4729-A7CA-245FE866673E}">
      <dgm:prSet custT="1"/>
      <dgm:spPr/>
      <dgm:t>
        <a:bodyPr/>
        <a:lstStyle/>
        <a:p>
          <a:r>
            <a: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Конкурсный отбор</a:t>
          </a:r>
        </a:p>
      </dgm:t>
    </dgm:pt>
    <dgm:pt modelId="{F54ED01F-C860-4AE6-AA24-1832905F1CC6}" type="parTrans" cxnId="{410F8ADA-583D-409B-88A3-38FCCAB02274}">
      <dgm:prSet/>
      <dgm:spPr/>
      <dgm:t>
        <a:bodyPr/>
        <a:lstStyle/>
        <a:p>
          <a:endParaRPr lang="ru-RU"/>
        </a:p>
      </dgm:t>
    </dgm:pt>
    <dgm:pt modelId="{ADEC516F-DC54-403D-ACB8-3241DCB63EB0}" type="sibTrans" cxnId="{410F8ADA-583D-409B-88A3-38FCCAB02274}">
      <dgm:prSet/>
      <dgm:spPr/>
      <dgm:t>
        <a:bodyPr/>
        <a:lstStyle/>
        <a:p>
          <a:endParaRPr lang="ru-RU"/>
        </a:p>
      </dgm:t>
    </dgm:pt>
    <dgm:pt modelId="{49C11006-466B-4C95-A952-D68A8ED4DEE9}" type="pres">
      <dgm:prSet presAssocID="{343B9319-2300-4A59-8723-79C5CD70E7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2BCDEA-C92B-466C-AF99-3207F8B0900E}" type="pres">
      <dgm:prSet presAssocID="{A53A3C28-E884-46A9-B00C-CA7B364BF30A}" presName="parentLin" presStyleCnt="0"/>
      <dgm:spPr/>
    </dgm:pt>
    <dgm:pt modelId="{D1F38CBC-8B2C-460E-9FA4-C7F2205AF05B}" type="pres">
      <dgm:prSet presAssocID="{A53A3C28-E884-46A9-B00C-CA7B364BF30A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A9F123C9-D973-4E18-BEB4-FC0E865183C5}" type="pres">
      <dgm:prSet presAssocID="{A53A3C28-E884-46A9-B00C-CA7B364BF30A}" presName="parentText" presStyleLbl="node1" presStyleIdx="0" presStyleCnt="9" custScaleX="1048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492FAB-014B-425B-9B26-055D565B7241}" type="pres">
      <dgm:prSet presAssocID="{A53A3C28-E884-46A9-B00C-CA7B364BF30A}" presName="negativeSpace" presStyleCnt="0"/>
      <dgm:spPr/>
    </dgm:pt>
    <dgm:pt modelId="{89EBA1EB-1CCC-4BD8-8B51-FE4FD1D2D42D}" type="pres">
      <dgm:prSet presAssocID="{A53A3C28-E884-46A9-B00C-CA7B364BF30A}" presName="childText" presStyleLbl="conFgAcc1" presStyleIdx="0" presStyleCnt="9">
        <dgm:presLayoutVars>
          <dgm:bulletEnabled val="1"/>
        </dgm:presLayoutVars>
      </dgm:prSet>
      <dgm:spPr/>
    </dgm:pt>
    <dgm:pt modelId="{651F5A8D-531C-4ED7-8B5C-E0664AC9F798}" type="pres">
      <dgm:prSet presAssocID="{93E32A9A-88D9-4711-89B9-E06C0A711D57}" presName="spaceBetweenRectangles" presStyleCnt="0"/>
      <dgm:spPr/>
    </dgm:pt>
    <dgm:pt modelId="{6397A3BC-89E9-4003-9651-1BBADBDF9483}" type="pres">
      <dgm:prSet presAssocID="{58C997CC-F6C9-4E5C-92F2-DF496B751D4A}" presName="parentLin" presStyleCnt="0"/>
      <dgm:spPr/>
    </dgm:pt>
    <dgm:pt modelId="{F33F2C53-4DC6-43FE-A71E-96722D80C445}" type="pres">
      <dgm:prSet presAssocID="{58C997CC-F6C9-4E5C-92F2-DF496B751D4A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E074F10A-010C-4F12-B07A-C03403934737}" type="pres">
      <dgm:prSet presAssocID="{58C997CC-F6C9-4E5C-92F2-DF496B751D4A}" presName="parentText" presStyleLbl="node1" presStyleIdx="1" presStyleCnt="9" custScaleX="1048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4095E-AF9B-4717-A363-BB0E279D8C80}" type="pres">
      <dgm:prSet presAssocID="{58C997CC-F6C9-4E5C-92F2-DF496B751D4A}" presName="negativeSpace" presStyleCnt="0"/>
      <dgm:spPr/>
    </dgm:pt>
    <dgm:pt modelId="{FB333C81-F084-4FB8-BAE4-F2D7A48EE057}" type="pres">
      <dgm:prSet presAssocID="{58C997CC-F6C9-4E5C-92F2-DF496B751D4A}" presName="childText" presStyleLbl="conFgAcc1" presStyleIdx="1" presStyleCnt="9">
        <dgm:presLayoutVars>
          <dgm:bulletEnabled val="1"/>
        </dgm:presLayoutVars>
      </dgm:prSet>
      <dgm:spPr/>
    </dgm:pt>
    <dgm:pt modelId="{098C8F0B-1272-4DBD-B5B9-81BC171BFFDE}" type="pres">
      <dgm:prSet presAssocID="{E833EBF8-3757-47B2-9021-61B2FCE1A44D}" presName="spaceBetweenRectangles" presStyleCnt="0"/>
      <dgm:spPr/>
    </dgm:pt>
    <dgm:pt modelId="{64E9B26D-9E88-4C50-B552-0D3D0909CF0E}" type="pres">
      <dgm:prSet presAssocID="{3D598B05-F3B8-4CC1-BDE8-DC0F0F9AD69C}" presName="parentLin" presStyleCnt="0"/>
      <dgm:spPr/>
    </dgm:pt>
    <dgm:pt modelId="{1D8BEE92-756E-4D2D-B4D5-6CE9ED0CC264}" type="pres">
      <dgm:prSet presAssocID="{3D598B05-F3B8-4CC1-BDE8-DC0F0F9AD69C}" presName="parentLeftMargin" presStyleLbl="node1" presStyleIdx="1" presStyleCnt="9"/>
      <dgm:spPr/>
      <dgm:t>
        <a:bodyPr/>
        <a:lstStyle/>
        <a:p>
          <a:endParaRPr lang="ru-RU"/>
        </a:p>
      </dgm:t>
    </dgm:pt>
    <dgm:pt modelId="{AC1B12BE-62E3-424E-A483-7B332618FB39}" type="pres">
      <dgm:prSet presAssocID="{3D598B05-F3B8-4CC1-BDE8-DC0F0F9AD69C}" presName="parentText" presStyleLbl="node1" presStyleIdx="2" presStyleCnt="9" custScaleX="1048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9F5DEF-2502-4D8F-89E9-B9D303DD796D}" type="pres">
      <dgm:prSet presAssocID="{3D598B05-F3B8-4CC1-BDE8-DC0F0F9AD69C}" presName="negativeSpace" presStyleCnt="0"/>
      <dgm:spPr/>
    </dgm:pt>
    <dgm:pt modelId="{FA491A93-7265-4B42-9177-78B1C2395917}" type="pres">
      <dgm:prSet presAssocID="{3D598B05-F3B8-4CC1-BDE8-DC0F0F9AD69C}" presName="childText" presStyleLbl="conFgAcc1" presStyleIdx="2" presStyleCnt="9">
        <dgm:presLayoutVars>
          <dgm:bulletEnabled val="1"/>
        </dgm:presLayoutVars>
      </dgm:prSet>
      <dgm:spPr/>
    </dgm:pt>
    <dgm:pt modelId="{D6991EF8-DAC6-41EE-AE80-F2434CD9ADE2}" type="pres">
      <dgm:prSet presAssocID="{40BEDE8D-CF2B-4F8B-98EA-B620E5DF1CD1}" presName="spaceBetweenRectangles" presStyleCnt="0"/>
      <dgm:spPr/>
    </dgm:pt>
    <dgm:pt modelId="{92AD1E87-53AB-4BF8-8FEE-6B3A86FB2DBA}" type="pres">
      <dgm:prSet presAssocID="{E75B3116-7FD8-4F3A-8789-D46014D12E16}" presName="parentLin" presStyleCnt="0"/>
      <dgm:spPr/>
    </dgm:pt>
    <dgm:pt modelId="{8B9898A6-94D1-46C7-9094-61C2A4E61E4F}" type="pres">
      <dgm:prSet presAssocID="{E75B3116-7FD8-4F3A-8789-D46014D12E16}" presName="parentLeftMargin" presStyleLbl="node1" presStyleIdx="2" presStyleCnt="9"/>
      <dgm:spPr/>
      <dgm:t>
        <a:bodyPr/>
        <a:lstStyle/>
        <a:p>
          <a:endParaRPr lang="ru-RU"/>
        </a:p>
      </dgm:t>
    </dgm:pt>
    <dgm:pt modelId="{C0AFFD31-A36F-409C-8D2F-61553D695328}" type="pres">
      <dgm:prSet presAssocID="{E75B3116-7FD8-4F3A-8789-D46014D12E16}" presName="parentText" presStyleLbl="node1" presStyleIdx="3" presStyleCnt="9" custScaleX="1049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134A3B-711E-4C71-81F1-AE2B5875E831}" type="pres">
      <dgm:prSet presAssocID="{E75B3116-7FD8-4F3A-8789-D46014D12E16}" presName="negativeSpace" presStyleCnt="0"/>
      <dgm:spPr/>
    </dgm:pt>
    <dgm:pt modelId="{2BED9C96-5AB3-43A6-991C-DE77B8ADA8A1}" type="pres">
      <dgm:prSet presAssocID="{E75B3116-7FD8-4F3A-8789-D46014D12E16}" presName="childText" presStyleLbl="conFgAcc1" presStyleIdx="3" presStyleCnt="9">
        <dgm:presLayoutVars>
          <dgm:bulletEnabled val="1"/>
        </dgm:presLayoutVars>
      </dgm:prSet>
      <dgm:spPr/>
    </dgm:pt>
    <dgm:pt modelId="{A2917A9D-F01C-4C69-959A-AC93E463D316}" type="pres">
      <dgm:prSet presAssocID="{0B3007BF-3ABD-41E3-B05D-1C1A72FC322E}" presName="spaceBetweenRectangles" presStyleCnt="0"/>
      <dgm:spPr/>
    </dgm:pt>
    <dgm:pt modelId="{A161DAA8-3CBB-4131-9382-81F11689BD0F}" type="pres">
      <dgm:prSet presAssocID="{D0826ADA-74D0-4794-93D8-4CFD372B16C1}" presName="parentLin" presStyleCnt="0"/>
      <dgm:spPr/>
    </dgm:pt>
    <dgm:pt modelId="{53109773-DED6-4B8C-8D4C-15AB9B2F0B16}" type="pres">
      <dgm:prSet presAssocID="{D0826ADA-74D0-4794-93D8-4CFD372B16C1}" presName="parentLeftMargin" presStyleLbl="node1" presStyleIdx="3" presStyleCnt="9"/>
      <dgm:spPr/>
      <dgm:t>
        <a:bodyPr/>
        <a:lstStyle/>
        <a:p>
          <a:endParaRPr lang="ru-RU"/>
        </a:p>
      </dgm:t>
    </dgm:pt>
    <dgm:pt modelId="{B4DFD2A0-6840-4D1E-BE2A-8BE442C2D082}" type="pres">
      <dgm:prSet presAssocID="{D0826ADA-74D0-4794-93D8-4CFD372B16C1}" presName="parentText" presStyleLbl="node1" presStyleIdx="4" presStyleCnt="9" custScaleX="1043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873523-FC8A-4CCC-9365-58C75B0F4DFA}" type="pres">
      <dgm:prSet presAssocID="{D0826ADA-74D0-4794-93D8-4CFD372B16C1}" presName="negativeSpace" presStyleCnt="0"/>
      <dgm:spPr/>
    </dgm:pt>
    <dgm:pt modelId="{05631DEA-FC24-4F61-92AE-6DB431409D67}" type="pres">
      <dgm:prSet presAssocID="{D0826ADA-74D0-4794-93D8-4CFD372B16C1}" presName="childText" presStyleLbl="conFgAcc1" presStyleIdx="4" presStyleCnt="9">
        <dgm:presLayoutVars>
          <dgm:bulletEnabled val="1"/>
        </dgm:presLayoutVars>
      </dgm:prSet>
      <dgm:spPr/>
    </dgm:pt>
    <dgm:pt modelId="{70A3309E-978C-4EA9-9020-6779B0DF61C4}" type="pres">
      <dgm:prSet presAssocID="{31F82844-8240-4555-99BE-498B4FAED95B}" presName="spaceBetweenRectangles" presStyleCnt="0"/>
      <dgm:spPr/>
    </dgm:pt>
    <dgm:pt modelId="{0AC1198A-4775-4057-BE82-80809698D6CE}" type="pres">
      <dgm:prSet presAssocID="{BCD5E40D-99EF-4DE3-A209-B0032F602092}" presName="parentLin" presStyleCnt="0"/>
      <dgm:spPr/>
    </dgm:pt>
    <dgm:pt modelId="{4058E354-2E01-462C-9DE8-D24F3799660B}" type="pres">
      <dgm:prSet presAssocID="{BCD5E40D-99EF-4DE3-A209-B0032F602092}" presName="parentLeftMargin" presStyleLbl="node1" presStyleIdx="4" presStyleCnt="9"/>
      <dgm:spPr/>
      <dgm:t>
        <a:bodyPr/>
        <a:lstStyle/>
        <a:p>
          <a:endParaRPr lang="ru-RU"/>
        </a:p>
      </dgm:t>
    </dgm:pt>
    <dgm:pt modelId="{A56754F4-A06E-4C5A-B2E0-ACDCC59DD768}" type="pres">
      <dgm:prSet presAssocID="{BCD5E40D-99EF-4DE3-A209-B0032F602092}" presName="parentText" presStyleLbl="node1" presStyleIdx="5" presStyleCnt="9" custScaleX="1035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B50012-14F4-4E31-B08E-FFEFDD4BBDA9}" type="pres">
      <dgm:prSet presAssocID="{BCD5E40D-99EF-4DE3-A209-B0032F602092}" presName="negativeSpace" presStyleCnt="0"/>
      <dgm:spPr/>
    </dgm:pt>
    <dgm:pt modelId="{B81C9EE0-3499-4EE4-A8BC-52DEAA439C0F}" type="pres">
      <dgm:prSet presAssocID="{BCD5E40D-99EF-4DE3-A209-B0032F602092}" presName="childText" presStyleLbl="conFgAcc1" presStyleIdx="5" presStyleCnt="9">
        <dgm:presLayoutVars>
          <dgm:bulletEnabled val="1"/>
        </dgm:presLayoutVars>
      </dgm:prSet>
      <dgm:spPr/>
    </dgm:pt>
    <dgm:pt modelId="{F1C77D54-96E9-4E3F-93B2-CEABA325F226}" type="pres">
      <dgm:prSet presAssocID="{ACA8B28D-67E8-4D17-BBC2-80793F5F0922}" presName="spaceBetweenRectangles" presStyleCnt="0"/>
      <dgm:spPr/>
    </dgm:pt>
    <dgm:pt modelId="{874D8E8F-723E-40A8-AF6C-930B48C7CC20}" type="pres">
      <dgm:prSet presAssocID="{13C9D546-E2E8-4977-A1D5-9E8F7D1E54EC}" presName="parentLin" presStyleCnt="0"/>
      <dgm:spPr/>
    </dgm:pt>
    <dgm:pt modelId="{8E8B4D56-BFAA-48F2-9B83-DE2C65951523}" type="pres">
      <dgm:prSet presAssocID="{13C9D546-E2E8-4977-A1D5-9E8F7D1E54EC}" presName="parentLeftMargin" presStyleLbl="node1" presStyleIdx="5" presStyleCnt="9"/>
      <dgm:spPr/>
      <dgm:t>
        <a:bodyPr/>
        <a:lstStyle/>
        <a:p>
          <a:endParaRPr lang="ru-RU"/>
        </a:p>
      </dgm:t>
    </dgm:pt>
    <dgm:pt modelId="{4E989CFA-D792-4588-8600-1994A1E9225A}" type="pres">
      <dgm:prSet presAssocID="{13C9D546-E2E8-4977-A1D5-9E8F7D1E54EC}" presName="parentText" presStyleLbl="node1" presStyleIdx="6" presStyleCnt="9" custScaleX="1039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4FE3C2-8F59-4E6A-ADEA-F096E69BC45F}" type="pres">
      <dgm:prSet presAssocID="{13C9D546-E2E8-4977-A1D5-9E8F7D1E54EC}" presName="negativeSpace" presStyleCnt="0"/>
      <dgm:spPr/>
    </dgm:pt>
    <dgm:pt modelId="{5F1DEB7A-74DD-49B2-B3F0-C1C57EDA794C}" type="pres">
      <dgm:prSet presAssocID="{13C9D546-E2E8-4977-A1D5-9E8F7D1E54EC}" presName="childText" presStyleLbl="conFgAcc1" presStyleIdx="6" presStyleCnt="9">
        <dgm:presLayoutVars>
          <dgm:bulletEnabled val="1"/>
        </dgm:presLayoutVars>
      </dgm:prSet>
      <dgm:spPr/>
    </dgm:pt>
    <dgm:pt modelId="{9E998B81-713E-4EA0-8C32-F4B07D93A825}" type="pres">
      <dgm:prSet presAssocID="{D4398292-4F28-4F15-A49D-64309A196224}" presName="spaceBetweenRectangles" presStyleCnt="0"/>
      <dgm:spPr/>
    </dgm:pt>
    <dgm:pt modelId="{160C20A0-D592-49F3-81E2-CB8F818ACEC7}" type="pres">
      <dgm:prSet presAssocID="{CE701A74-AEC7-473A-B4D6-AE69F57C7494}" presName="parentLin" presStyleCnt="0"/>
      <dgm:spPr/>
    </dgm:pt>
    <dgm:pt modelId="{20C4D9C1-E71F-4F73-82E4-869E79FA2B8B}" type="pres">
      <dgm:prSet presAssocID="{CE701A74-AEC7-473A-B4D6-AE69F57C7494}" presName="parentLeftMargin" presStyleLbl="node1" presStyleIdx="6" presStyleCnt="9"/>
      <dgm:spPr/>
      <dgm:t>
        <a:bodyPr/>
        <a:lstStyle/>
        <a:p>
          <a:endParaRPr lang="ru-RU"/>
        </a:p>
      </dgm:t>
    </dgm:pt>
    <dgm:pt modelId="{516629D6-720C-4FE7-B784-3859C484C98B}" type="pres">
      <dgm:prSet presAssocID="{CE701A74-AEC7-473A-B4D6-AE69F57C7494}" presName="parentText" presStyleLbl="node1" presStyleIdx="7" presStyleCnt="9" custScaleX="1031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CFD9E-D680-4B75-9A30-F8FAF2E7E344}" type="pres">
      <dgm:prSet presAssocID="{CE701A74-AEC7-473A-B4D6-AE69F57C7494}" presName="negativeSpace" presStyleCnt="0"/>
      <dgm:spPr/>
    </dgm:pt>
    <dgm:pt modelId="{A6EB3376-3941-4840-80D5-7FBF9AB02F75}" type="pres">
      <dgm:prSet presAssocID="{CE701A74-AEC7-473A-B4D6-AE69F57C7494}" presName="childText" presStyleLbl="conFgAcc1" presStyleIdx="7" presStyleCnt="9">
        <dgm:presLayoutVars>
          <dgm:bulletEnabled val="1"/>
        </dgm:presLayoutVars>
      </dgm:prSet>
      <dgm:spPr/>
    </dgm:pt>
    <dgm:pt modelId="{1FB03FD7-8CF9-4D95-8973-48B5FF51CB05}" type="pres">
      <dgm:prSet presAssocID="{CB489E80-A19C-4B94-B54C-183851EDA24B}" presName="spaceBetweenRectangles" presStyleCnt="0"/>
      <dgm:spPr/>
    </dgm:pt>
    <dgm:pt modelId="{C2CF1F5D-C739-4F14-85F9-015545FB4D59}" type="pres">
      <dgm:prSet presAssocID="{DFBBFB52-77D3-4729-A7CA-245FE866673E}" presName="parentLin" presStyleCnt="0"/>
      <dgm:spPr/>
    </dgm:pt>
    <dgm:pt modelId="{5155DCA3-318A-433A-B6F2-979DAFB85565}" type="pres">
      <dgm:prSet presAssocID="{DFBBFB52-77D3-4729-A7CA-245FE866673E}" presName="parentLeftMargin" presStyleLbl="node1" presStyleIdx="7" presStyleCnt="9"/>
      <dgm:spPr/>
      <dgm:t>
        <a:bodyPr/>
        <a:lstStyle/>
        <a:p>
          <a:endParaRPr lang="ru-RU"/>
        </a:p>
      </dgm:t>
    </dgm:pt>
    <dgm:pt modelId="{F7391FAD-FF42-41E7-BB72-3A53F9AB16C5}" type="pres">
      <dgm:prSet presAssocID="{DFBBFB52-77D3-4729-A7CA-245FE866673E}" presName="parentText" presStyleLbl="node1" presStyleIdx="8" presStyleCnt="9" custScaleX="1035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95BDCC-34B5-43DB-B198-26627AE169CD}" type="pres">
      <dgm:prSet presAssocID="{DFBBFB52-77D3-4729-A7CA-245FE866673E}" presName="negativeSpace" presStyleCnt="0"/>
      <dgm:spPr/>
    </dgm:pt>
    <dgm:pt modelId="{6AD2AA5C-543F-47E0-A5C5-0B2021213FE4}" type="pres">
      <dgm:prSet presAssocID="{DFBBFB52-77D3-4729-A7CA-245FE866673E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1400AAF7-450B-44DA-96B0-175E39A849B8}" type="presOf" srcId="{CE701A74-AEC7-473A-B4D6-AE69F57C7494}" destId="{516629D6-720C-4FE7-B784-3859C484C98B}" srcOrd="1" destOrd="0" presId="urn:microsoft.com/office/officeart/2005/8/layout/list1"/>
    <dgm:cxn modelId="{2A1B9394-90FE-40FF-9CB9-13A7E46AFA86}" type="presOf" srcId="{3D598B05-F3B8-4CC1-BDE8-DC0F0F9AD69C}" destId="{AC1B12BE-62E3-424E-A483-7B332618FB39}" srcOrd="1" destOrd="0" presId="urn:microsoft.com/office/officeart/2005/8/layout/list1"/>
    <dgm:cxn modelId="{3FE4D81E-F760-45E1-84C1-F3C606E3A05F}" type="presOf" srcId="{343B9319-2300-4A59-8723-79C5CD70E7E7}" destId="{49C11006-466B-4C95-A952-D68A8ED4DEE9}" srcOrd="0" destOrd="0" presId="urn:microsoft.com/office/officeart/2005/8/layout/list1"/>
    <dgm:cxn modelId="{13CE1CB4-65FC-46EC-8ACC-7A32E5FD526C}" srcId="{343B9319-2300-4A59-8723-79C5CD70E7E7}" destId="{58C997CC-F6C9-4E5C-92F2-DF496B751D4A}" srcOrd="1" destOrd="0" parTransId="{A57FDDF0-A54B-420C-8869-82A394EABCE6}" sibTransId="{E833EBF8-3757-47B2-9021-61B2FCE1A44D}"/>
    <dgm:cxn modelId="{CD8BAA0F-FA6D-40DD-98CF-3A54C986419D}" type="presOf" srcId="{58C997CC-F6C9-4E5C-92F2-DF496B751D4A}" destId="{E074F10A-010C-4F12-B07A-C03403934737}" srcOrd="1" destOrd="0" presId="urn:microsoft.com/office/officeart/2005/8/layout/list1"/>
    <dgm:cxn modelId="{BDD498FD-83F5-4986-8C61-540F9CD9D387}" type="presOf" srcId="{D0826ADA-74D0-4794-93D8-4CFD372B16C1}" destId="{53109773-DED6-4B8C-8D4C-15AB9B2F0B16}" srcOrd="0" destOrd="0" presId="urn:microsoft.com/office/officeart/2005/8/layout/list1"/>
    <dgm:cxn modelId="{E7EC6C69-7BE8-4EAB-9A3E-4F424230FF4A}" type="presOf" srcId="{E75B3116-7FD8-4F3A-8789-D46014D12E16}" destId="{8B9898A6-94D1-46C7-9094-61C2A4E61E4F}" srcOrd="0" destOrd="0" presId="urn:microsoft.com/office/officeart/2005/8/layout/list1"/>
    <dgm:cxn modelId="{987F6400-FE02-4170-B520-A514E8ECE470}" srcId="{343B9319-2300-4A59-8723-79C5CD70E7E7}" destId="{3D598B05-F3B8-4CC1-BDE8-DC0F0F9AD69C}" srcOrd="2" destOrd="0" parTransId="{B07454DC-8C1B-4863-B2B2-4997BB1E6167}" sibTransId="{40BEDE8D-CF2B-4F8B-98EA-B620E5DF1CD1}"/>
    <dgm:cxn modelId="{410F8ADA-583D-409B-88A3-38FCCAB02274}" srcId="{343B9319-2300-4A59-8723-79C5CD70E7E7}" destId="{DFBBFB52-77D3-4729-A7CA-245FE866673E}" srcOrd="8" destOrd="0" parTransId="{F54ED01F-C860-4AE6-AA24-1832905F1CC6}" sibTransId="{ADEC516F-DC54-403D-ACB8-3241DCB63EB0}"/>
    <dgm:cxn modelId="{2DB5F0F1-9B81-48BE-BA94-E2302795CD5E}" type="presOf" srcId="{D0826ADA-74D0-4794-93D8-4CFD372B16C1}" destId="{B4DFD2A0-6840-4D1E-BE2A-8BE442C2D082}" srcOrd="1" destOrd="0" presId="urn:microsoft.com/office/officeart/2005/8/layout/list1"/>
    <dgm:cxn modelId="{D478F830-7ED2-4C93-9275-9EF7CDD2B6C4}" type="presOf" srcId="{CE701A74-AEC7-473A-B4D6-AE69F57C7494}" destId="{20C4D9C1-E71F-4F73-82E4-869E79FA2B8B}" srcOrd="0" destOrd="0" presId="urn:microsoft.com/office/officeart/2005/8/layout/list1"/>
    <dgm:cxn modelId="{31EA48AB-AB6C-4AA8-B3EC-D63077E711B3}" type="presOf" srcId="{13C9D546-E2E8-4977-A1D5-9E8F7D1E54EC}" destId="{4E989CFA-D792-4588-8600-1994A1E9225A}" srcOrd="1" destOrd="0" presId="urn:microsoft.com/office/officeart/2005/8/layout/list1"/>
    <dgm:cxn modelId="{D3D1C63F-C30A-484F-95A3-14A91020A6E1}" srcId="{343B9319-2300-4A59-8723-79C5CD70E7E7}" destId="{13C9D546-E2E8-4977-A1D5-9E8F7D1E54EC}" srcOrd="6" destOrd="0" parTransId="{A01FA4C6-D2AB-40DC-AB35-3C69550EF5C3}" sibTransId="{D4398292-4F28-4F15-A49D-64309A196224}"/>
    <dgm:cxn modelId="{23B42682-50C4-410B-B3D9-E5E46DACF3E4}" srcId="{343B9319-2300-4A59-8723-79C5CD70E7E7}" destId="{CE701A74-AEC7-473A-B4D6-AE69F57C7494}" srcOrd="7" destOrd="0" parTransId="{FBE19DCE-573F-4308-894A-81CB8D1DBFE1}" sibTransId="{CB489E80-A19C-4B94-B54C-183851EDA24B}"/>
    <dgm:cxn modelId="{81476908-A023-47C7-95B1-05CEC69DCDFA}" type="presOf" srcId="{58C997CC-F6C9-4E5C-92F2-DF496B751D4A}" destId="{F33F2C53-4DC6-43FE-A71E-96722D80C445}" srcOrd="0" destOrd="0" presId="urn:microsoft.com/office/officeart/2005/8/layout/list1"/>
    <dgm:cxn modelId="{F29E97D4-101E-4678-8F51-9DF8EC3076F5}" type="presOf" srcId="{A53A3C28-E884-46A9-B00C-CA7B364BF30A}" destId="{A9F123C9-D973-4E18-BEB4-FC0E865183C5}" srcOrd="1" destOrd="0" presId="urn:microsoft.com/office/officeart/2005/8/layout/list1"/>
    <dgm:cxn modelId="{0CBE0564-66BC-48EC-8412-04E56285ABD9}" type="presOf" srcId="{DFBBFB52-77D3-4729-A7CA-245FE866673E}" destId="{5155DCA3-318A-433A-B6F2-979DAFB85565}" srcOrd="0" destOrd="0" presId="urn:microsoft.com/office/officeart/2005/8/layout/list1"/>
    <dgm:cxn modelId="{4A57EE38-A779-418B-897B-8ABDE11B68E2}" srcId="{343B9319-2300-4A59-8723-79C5CD70E7E7}" destId="{A53A3C28-E884-46A9-B00C-CA7B364BF30A}" srcOrd="0" destOrd="0" parTransId="{B1F1DA6A-42B1-450D-83D4-88B05EA6717D}" sibTransId="{93E32A9A-88D9-4711-89B9-E06C0A711D57}"/>
    <dgm:cxn modelId="{1A425CA0-5EDC-4EF9-8D4B-1321621B92BC}" srcId="{343B9319-2300-4A59-8723-79C5CD70E7E7}" destId="{D0826ADA-74D0-4794-93D8-4CFD372B16C1}" srcOrd="4" destOrd="0" parTransId="{C384258D-25B8-4494-9001-B85587E07CBD}" sibTransId="{31F82844-8240-4555-99BE-498B4FAED95B}"/>
    <dgm:cxn modelId="{B7903DC7-5087-443D-86ED-892E578370A8}" type="presOf" srcId="{E75B3116-7FD8-4F3A-8789-D46014D12E16}" destId="{C0AFFD31-A36F-409C-8D2F-61553D695328}" srcOrd="1" destOrd="0" presId="urn:microsoft.com/office/officeart/2005/8/layout/list1"/>
    <dgm:cxn modelId="{A6180F4B-783A-4A22-9EA9-6B460A321BCC}" type="presOf" srcId="{13C9D546-E2E8-4977-A1D5-9E8F7D1E54EC}" destId="{8E8B4D56-BFAA-48F2-9B83-DE2C65951523}" srcOrd="0" destOrd="0" presId="urn:microsoft.com/office/officeart/2005/8/layout/list1"/>
    <dgm:cxn modelId="{C45E8AEF-89F3-4B75-A7F3-60806FB7CF59}" srcId="{343B9319-2300-4A59-8723-79C5CD70E7E7}" destId="{E75B3116-7FD8-4F3A-8789-D46014D12E16}" srcOrd="3" destOrd="0" parTransId="{358AEAEE-132D-4FEF-B0E2-DFB653710A7E}" sibTransId="{0B3007BF-3ABD-41E3-B05D-1C1A72FC322E}"/>
    <dgm:cxn modelId="{C8B321D6-EB24-418B-847F-E767E422CB25}" srcId="{343B9319-2300-4A59-8723-79C5CD70E7E7}" destId="{BCD5E40D-99EF-4DE3-A209-B0032F602092}" srcOrd="5" destOrd="0" parTransId="{447D7528-7631-4FD8-A47C-69ECE8F66D09}" sibTransId="{ACA8B28D-67E8-4D17-BBC2-80793F5F0922}"/>
    <dgm:cxn modelId="{EC7097E7-7C73-4423-BABA-E763AD4B260A}" type="presOf" srcId="{DFBBFB52-77D3-4729-A7CA-245FE866673E}" destId="{F7391FAD-FF42-41E7-BB72-3A53F9AB16C5}" srcOrd="1" destOrd="0" presId="urn:microsoft.com/office/officeart/2005/8/layout/list1"/>
    <dgm:cxn modelId="{48755548-CAC4-4C81-91FB-A423AD90D6F1}" type="presOf" srcId="{3D598B05-F3B8-4CC1-BDE8-DC0F0F9AD69C}" destId="{1D8BEE92-756E-4D2D-B4D5-6CE9ED0CC264}" srcOrd="0" destOrd="0" presId="urn:microsoft.com/office/officeart/2005/8/layout/list1"/>
    <dgm:cxn modelId="{ED8DB683-BC3E-4EA6-8FDC-7F1156531ACE}" type="presOf" srcId="{A53A3C28-E884-46A9-B00C-CA7B364BF30A}" destId="{D1F38CBC-8B2C-460E-9FA4-C7F2205AF05B}" srcOrd="0" destOrd="0" presId="urn:microsoft.com/office/officeart/2005/8/layout/list1"/>
    <dgm:cxn modelId="{2E28F846-0065-445E-9715-ED7D797127F0}" type="presOf" srcId="{BCD5E40D-99EF-4DE3-A209-B0032F602092}" destId="{4058E354-2E01-462C-9DE8-D24F3799660B}" srcOrd="0" destOrd="0" presId="urn:microsoft.com/office/officeart/2005/8/layout/list1"/>
    <dgm:cxn modelId="{F5CEBE8E-FA67-4BB8-B96C-7218954472F7}" type="presOf" srcId="{BCD5E40D-99EF-4DE3-A209-B0032F602092}" destId="{A56754F4-A06E-4C5A-B2E0-ACDCC59DD768}" srcOrd="1" destOrd="0" presId="urn:microsoft.com/office/officeart/2005/8/layout/list1"/>
    <dgm:cxn modelId="{8DC8B1B4-69F6-4642-9061-7E5D0588E945}" type="presParOf" srcId="{49C11006-466B-4C95-A952-D68A8ED4DEE9}" destId="{042BCDEA-C92B-466C-AF99-3207F8B0900E}" srcOrd="0" destOrd="0" presId="urn:microsoft.com/office/officeart/2005/8/layout/list1"/>
    <dgm:cxn modelId="{9FF51099-794C-4EEF-8FD7-FF537AE6FA72}" type="presParOf" srcId="{042BCDEA-C92B-466C-AF99-3207F8B0900E}" destId="{D1F38CBC-8B2C-460E-9FA4-C7F2205AF05B}" srcOrd="0" destOrd="0" presId="urn:microsoft.com/office/officeart/2005/8/layout/list1"/>
    <dgm:cxn modelId="{49DED550-EB3C-481A-BE5A-91ACBDAC97E7}" type="presParOf" srcId="{042BCDEA-C92B-466C-AF99-3207F8B0900E}" destId="{A9F123C9-D973-4E18-BEB4-FC0E865183C5}" srcOrd="1" destOrd="0" presId="urn:microsoft.com/office/officeart/2005/8/layout/list1"/>
    <dgm:cxn modelId="{B46D4675-DBF4-4BB4-A43B-02D10192D7AB}" type="presParOf" srcId="{49C11006-466B-4C95-A952-D68A8ED4DEE9}" destId="{E0492FAB-014B-425B-9B26-055D565B7241}" srcOrd="1" destOrd="0" presId="urn:microsoft.com/office/officeart/2005/8/layout/list1"/>
    <dgm:cxn modelId="{D7FF9A64-1C49-4BC3-B491-FDFC62DA03DE}" type="presParOf" srcId="{49C11006-466B-4C95-A952-D68A8ED4DEE9}" destId="{89EBA1EB-1CCC-4BD8-8B51-FE4FD1D2D42D}" srcOrd="2" destOrd="0" presId="urn:microsoft.com/office/officeart/2005/8/layout/list1"/>
    <dgm:cxn modelId="{62AF948A-8023-46A8-A0E1-EB7F203CE49E}" type="presParOf" srcId="{49C11006-466B-4C95-A952-D68A8ED4DEE9}" destId="{651F5A8D-531C-4ED7-8B5C-E0664AC9F798}" srcOrd="3" destOrd="0" presId="urn:microsoft.com/office/officeart/2005/8/layout/list1"/>
    <dgm:cxn modelId="{47846F7B-60D3-4841-8D4D-85B1A7339649}" type="presParOf" srcId="{49C11006-466B-4C95-A952-D68A8ED4DEE9}" destId="{6397A3BC-89E9-4003-9651-1BBADBDF9483}" srcOrd="4" destOrd="0" presId="urn:microsoft.com/office/officeart/2005/8/layout/list1"/>
    <dgm:cxn modelId="{5EA38AA3-CDC9-4456-B0CD-DA96F3C101F1}" type="presParOf" srcId="{6397A3BC-89E9-4003-9651-1BBADBDF9483}" destId="{F33F2C53-4DC6-43FE-A71E-96722D80C445}" srcOrd="0" destOrd="0" presId="urn:microsoft.com/office/officeart/2005/8/layout/list1"/>
    <dgm:cxn modelId="{9BF34894-208F-4332-B9ED-BE5DAA599293}" type="presParOf" srcId="{6397A3BC-89E9-4003-9651-1BBADBDF9483}" destId="{E074F10A-010C-4F12-B07A-C03403934737}" srcOrd="1" destOrd="0" presId="urn:microsoft.com/office/officeart/2005/8/layout/list1"/>
    <dgm:cxn modelId="{16F95C15-DA2E-4479-8B5B-3EC2D97B9B10}" type="presParOf" srcId="{49C11006-466B-4C95-A952-D68A8ED4DEE9}" destId="{8FA4095E-AF9B-4717-A363-BB0E279D8C80}" srcOrd="5" destOrd="0" presId="urn:microsoft.com/office/officeart/2005/8/layout/list1"/>
    <dgm:cxn modelId="{D0C67B18-C517-4742-BFF1-D15675B50BA2}" type="presParOf" srcId="{49C11006-466B-4C95-A952-D68A8ED4DEE9}" destId="{FB333C81-F084-4FB8-BAE4-F2D7A48EE057}" srcOrd="6" destOrd="0" presId="urn:microsoft.com/office/officeart/2005/8/layout/list1"/>
    <dgm:cxn modelId="{2827FDDC-0E1D-495F-B252-3F40B6D89CE5}" type="presParOf" srcId="{49C11006-466B-4C95-A952-D68A8ED4DEE9}" destId="{098C8F0B-1272-4DBD-B5B9-81BC171BFFDE}" srcOrd="7" destOrd="0" presId="urn:microsoft.com/office/officeart/2005/8/layout/list1"/>
    <dgm:cxn modelId="{651603F1-813B-4112-98D5-4BA117FF657D}" type="presParOf" srcId="{49C11006-466B-4C95-A952-D68A8ED4DEE9}" destId="{64E9B26D-9E88-4C50-B552-0D3D0909CF0E}" srcOrd="8" destOrd="0" presId="urn:microsoft.com/office/officeart/2005/8/layout/list1"/>
    <dgm:cxn modelId="{2BF75CF2-C5D8-4F91-8900-3554D6493C12}" type="presParOf" srcId="{64E9B26D-9E88-4C50-B552-0D3D0909CF0E}" destId="{1D8BEE92-756E-4D2D-B4D5-6CE9ED0CC264}" srcOrd="0" destOrd="0" presId="urn:microsoft.com/office/officeart/2005/8/layout/list1"/>
    <dgm:cxn modelId="{52F4A68B-F50F-453C-86D3-FC2EF9A51EDA}" type="presParOf" srcId="{64E9B26D-9E88-4C50-B552-0D3D0909CF0E}" destId="{AC1B12BE-62E3-424E-A483-7B332618FB39}" srcOrd="1" destOrd="0" presId="urn:microsoft.com/office/officeart/2005/8/layout/list1"/>
    <dgm:cxn modelId="{46D48E3C-ACD7-4D35-922E-71F1BF95DBCF}" type="presParOf" srcId="{49C11006-466B-4C95-A952-D68A8ED4DEE9}" destId="{BF9F5DEF-2502-4D8F-89E9-B9D303DD796D}" srcOrd="9" destOrd="0" presId="urn:microsoft.com/office/officeart/2005/8/layout/list1"/>
    <dgm:cxn modelId="{B3C1B2FA-1101-4B18-9220-BAF1C661046A}" type="presParOf" srcId="{49C11006-466B-4C95-A952-D68A8ED4DEE9}" destId="{FA491A93-7265-4B42-9177-78B1C2395917}" srcOrd="10" destOrd="0" presId="urn:microsoft.com/office/officeart/2005/8/layout/list1"/>
    <dgm:cxn modelId="{0CE632F2-50F4-43C7-8A40-503A43BB6B13}" type="presParOf" srcId="{49C11006-466B-4C95-A952-D68A8ED4DEE9}" destId="{D6991EF8-DAC6-41EE-AE80-F2434CD9ADE2}" srcOrd="11" destOrd="0" presId="urn:microsoft.com/office/officeart/2005/8/layout/list1"/>
    <dgm:cxn modelId="{F3959201-3DFF-479B-8FF5-E574685DAD06}" type="presParOf" srcId="{49C11006-466B-4C95-A952-D68A8ED4DEE9}" destId="{92AD1E87-53AB-4BF8-8FEE-6B3A86FB2DBA}" srcOrd="12" destOrd="0" presId="urn:microsoft.com/office/officeart/2005/8/layout/list1"/>
    <dgm:cxn modelId="{0968CC31-41A3-4B43-A3F6-2723EE81BDE0}" type="presParOf" srcId="{92AD1E87-53AB-4BF8-8FEE-6B3A86FB2DBA}" destId="{8B9898A6-94D1-46C7-9094-61C2A4E61E4F}" srcOrd="0" destOrd="0" presId="urn:microsoft.com/office/officeart/2005/8/layout/list1"/>
    <dgm:cxn modelId="{DE5B2FAB-659C-416C-8C6D-2113AF3B5EF0}" type="presParOf" srcId="{92AD1E87-53AB-4BF8-8FEE-6B3A86FB2DBA}" destId="{C0AFFD31-A36F-409C-8D2F-61553D695328}" srcOrd="1" destOrd="0" presId="urn:microsoft.com/office/officeart/2005/8/layout/list1"/>
    <dgm:cxn modelId="{0F5B7D9E-7B2A-450F-AAD1-9B4FF18D96A7}" type="presParOf" srcId="{49C11006-466B-4C95-A952-D68A8ED4DEE9}" destId="{4B134A3B-711E-4C71-81F1-AE2B5875E831}" srcOrd="13" destOrd="0" presId="urn:microsoft.com/office/officeart/2005/8/layout/list1"/>
    <dgm:cxn modelId="{D96B653F-66F0-4325-AEA0-2B7E60173A46}" type="presParOf" srcId="{49C11006-466B-4C95-A952-D68A8ED4DEE9}" destId="{2BED9C96-5AB3-43A6-991C-DE77B8ADA8A1}" srcOrd="14" destOrd="0" presId="urn:microsoft.com/office/officeart/2005/8/layout/list1"/>
    <dgm:cxn modelId="{6F4EDD42-0823-4EB4-A584-D82AD03F22E6}" type="presParOf" srcId="{49C11006-466B-4C95-A952-D68A8ED4DEE9}" destId="{A2917A9D-F01C-4C69-959A-AC93E463D316}" srcOrd="15" destOrd="0" presId="urn:microsoft.com/office/officeart/2005/8/layout/list1"/>
    <dgm:cxn modelId="{23400B5D-F7A5-46B0-B893-026F40DFEBEA}" type="presParOf" srcId="{49C11006-466B-4C95-A952-D68A8ED4DEE9}" destId="{A161DAA8-3CBB-4131-9382-81F11689BD0F}" srcOrd="16" destOrd="0" presId="urn:microsoft.com/office/officeart/2005/8/layout/list1"/>
    <dgm:cxn modelId="{FC62A98B-0901-443A-AA47-5485B9CF0D33}" type="presParOf" srcId="{A161DAA8-3CBB-4131-9382-81F11689BD0F}" destId="{53109773-DED6-4B8C-8D4C-15AB9B2F0B16}" srcOrd="0" destOrd="0" presId="urn:microsoft.com/office/officeart/2005/8/layout/list1"/>
    <dgm:cxn modelId="{AEC8C2EB-2A9C-44C3-B90C-A8484BA0DDA1}" type="presParOf" srcId="{A161DAA8-3CBB-4131-9382-81F11689BD0F}" destId="{B4DFD2A0-6840-4D1E-BE2A-8BE442C2D082}" srcOrd="1" destOrd="0" presId="urn:microsoft.com/office/officeart/2005/8/layout/list1"/>
    <dgm:cxn modelId="{88E419CD-0281-43CD-8798-7837285AEFDD}" type="presParOf" srcId="{49C11006-466B-4C95-A952-D68A8ED4DEE9}" destId="{F7873523-FC8A-4CCC-9365-58C75B0F4DFA}" srcOrd="17" destOrd="0" presId="urn:microsoft.com/office/officeart/2005/8/layout/list1"/>
    <dgm:cxn modelId="{A02189C5-3360-4F72-93F7-94F88A10F10B}" type="presParOf" srcId="{49C11006-466B-4C95-A952-D68A8ED4DEE9}" destId="{05631DEA-FC24-4F61-92AE-6DB431409D67}" srcOrd="18" destOrd="0" presId="urn:microsoft.com/office/officeart/2005/8/layout/list1"/>
    <dgm:cxn modelId="{10964F07-852D-45AA-BA12-FF5951BF663F}" type="presParOf" srcId="{49C11006-466B-4C95-A952-D68A8ED4DEE9}" destId="{70A3309E-978C-4EA9-9020-6779B0DF61C4}" srcOrd="19" destOrd="0" presId="urn:microsoft.com/office/officeart/2005/8/layout/list1"/>
    <dgm:cxn modelId="{B02D8A78-ED55-46B4-8C94-962EB8A1E298}" type="presParOf" srcId="{49C11006-466B-4C95-A952-D68A8ED4DEE9}" destId="{0AC1198A-4775-4057-BE82-80809698D6CE}" srcOrd="20" destOrd="0" presId="urn:microsoft.com/office/officeart/2005/8/layout/list1"/>
    <dgm:cxn modelId="{29794403-BD2C-4BC8-9812-3C177C212E5F}" type="presParOf" srcId="{0AC1198A-4775-4057-BE82-80809698D6CE}" destId="{4058E354-2E01-462C-9DE8-D24F3799660B}" srcOrd="0" destOrd="0" presId="urn:microsoft.com/office/officeart/2005/8/layout/list1"/>
    <dgm:cxn modelId="{E5178490-C62C-4388-9DFD-B6EA439EC9C3}" type="presParOf" srcId="{0AC1198A-4775-4057-BE82-80809698D6CE}" destId="{A56754F4-A06E-4C5A-B2E0-ACDCC59DD768}" srcOrd="1" destOrd="0" presId="urn:microsoft.com/office/officeart/2005/8/layout/list1"/>
    <dgm:cxn modelId="{A0464FCF-2C12-4502-9FC4-443E16116F76}" type="presParOf" srcId="{49C11006-466B-4C95-A952-D68A8ED4DEE9}" destId="{CAB50012-14F4-4E31-B08E-FFEFDD4BBDA9}" srcOrd="21" destOrd="0" presId="urn:microsoft.com/office/officeart/2005/8/layout/list1"/>
    <dgm:cxn modelId="{C5A2DB6C-9DD4-428A-A963-343EE0DD68B5}" type="presParOf" srcId="{49C11006-466B-4C95-A952-D68A8ED4DEE9}" destId="{B81C9EE0-3499-4EE4-A8BC-52DEAA439C0F}" srcOrd="22" destOrd="0" presId="urn:microsoft.com/office/officeart/2005/8/layout/list1"/>
    <dgm:cxn modelId="{B7579117-E808-4FC4-BDD0-653ED01B607A}" type="presParOf" srcId="{49C11006-466B-4C95-A952-D68A8ED4DEE9}" destId="{F1C77D54-96E9-4E3F-93B2-CEABA325F226}" srcOrd="23" destOrd="0" presId="urn:microsoft.com/office/officeart/2005/8/layout/list1"/>
    <dgm:cxn modelId="{0E854D55-5F76-4108-97EF-C5C86B5259A8}" type="presParOf" srcId="{49C11006-466B-4C95-A952-D68A8ED4DEE9}" destId="{874D8E8F-723E-40A8-AF6C-930B48C7CC20}" srcOrd="24" destOrd="0" presId="urn:microsoft.com/office/officeart/2005/8/layout/list1"/>
    <dgm:cxn modelId="{B968B41F-A94E-4C6E-BB9B-C36E825E7046}" type="presParOf" srcId="{874D8E8F-723E-40A8-AF6C-930B48C7CC20}" destId="{8E8B4D56-BFAA-48F2-9B83-DE2C65951523}" srcOrd="0" destOrd="0" presId="urn:microsoft.com/office/officeart/2005/8/layout/list1"/>
    <dgm:cxn modelId="{4B14EFA5-B162-47A6-BBF1-EC9A721ACD99}" type="presParOf" srcId="{874D8E8F-723E-40A8-AF6C-930B48C7CC20}" destId="{4E989CFA-D792-4588-8600-1994A1E9225A}" srcOrd="1" destOrd="0" presId="urn:microsoft.com/office/officeart/2005/8/layout/list1"/>
    <dgm:cxn modelId="{284C1628-11F0-4E9F-928E-7555F2BF80F8}" type="presParOf" srcId="{49C11006-466B-4C95-A952-D68A8ED4DEE9}" destId="{B34FE3C2-8F59-4E6A-ADEA-F096E69BC45F}" srcOrd="25" destOrd="0" presId="urn:microsoft.com/office/officeart/2005/8/layout/list1"/>
    <dgm:cxn modelId="{68B92758-0B36-4B22-A768-1E452608A37D}" type="presParOf" srcId="{49C11006-466B-4C95-A952-D68A8ED4DEE9}" destId="{5F1DEB7A-74DD-49B2-B3F0-C1C57EDA794C}" srcOrd="26" destOrd="0" presId="urn:microsoft.com/office/officeart/2005/8/layout/list1"/>
    <dgm:cxn modelId="{2D42A969-FD5A-4E06-9E54-AE644BB5032A}" type="presParOf" srcId="{49C11006-466B-4C95-A952-D68A8ED4DEE9}" destId="{9E998B81-713E-4EA0-8C32-F4B07D93A825}" srcOrd="27" destOrd="0" presId="urn:microsoft.com/office/officeart/2005/8/layout/list1"/>
    <dgm:cxn modelId="{B99B64B6-8BFF-4334-9F4E-599413169015}" type="presParOf" srcId="{49C11006-466B-4C95-A952-D68A8ED4DEE9}" destId="{160C20A0-D592-49F3-81E2-CB8F818ACEC7}" srcOrd="28" destOrd="0" presId="urn:microsoft.com/office/officeart/2005/8/layout/list1"/>
    <dgm:cxn modelId="{5C0F55C9-E206-45EB-8940-9352AF74C387}" type="presParOf" srcId="{160C20A0-D592-49F3-81E2-CB8F818ACEC7}" destId="{20C4D9C1-E71F-4F73-82E4-869E79FA2B8B}" srcOrd="0" destOrd="0" presId="urn:microsoft.com/office/officeart/2005/8/layout/list1"/>
    <dgm:cxn modelId="{F8567351-89B1-4D2C-9064-53477D361EDA}" type="presParOf" srcId="{160C20A0-D592-49F3-81E2-CB8F818ACEC7}" destId="{516629D6-720C-4FE7-B784-3859C484C98B}" srcOrd="1" destOrd="0" presId="urn:microsoft.com/office/officeart/2005/8/layout/list1"/>
    <dgm:cxn modelId="{643C09BC-5081-4FA5-A9CF-75B319803C5D}" type="presParOf" srcId="{49C11006-466B-4C95-A952-D68A8ED4DEE9}" destId="{9EDCFD9E-D680-4B75-9A30-F8FAF2E7E344}" srcOrd="29" destOrd="0" presId="urn:microsoft.com/office/officeart/2005/8/layout/list1"/>
    <dgm:cxn modelId="{388CDB84-125E-48EF-9028-1D8BAA6C8334}" type="presParOf" srcId="{49C11006-466B-4C95-A952-D68A8ED4DEE9}" destId="{A6EB3376-3941-4840-80D5-7FBF9AB02F75}" srcOrd="30" destOrd="0" presId="urn:microsoft.com/office/officeart/2005/8/layout/list1"/>
    <dgm:cxn modelId="{E28496CF-F798-40D5-93B7-3BCCDB633626}" type="presParOf" srcId="{49C11006-466B-4C95-A952-D68A8ED4DEE9}" destId="{1FB03FD7-8CF9-4D95-8973-48B5FF51CB05}" srcOrd="31" destOrd="0" presId="urn:microsoft.com/office/officeart/2005/8/layout/list1"/>
    <dgm:cxn modelId="{CEEE9C25-3773-4E28-93F4-B576B776DD68}" type="presParOf" srcId="{49C11006-466B-4C95-A952-D68A8ED4DEE9}" destId="{C2CF1F5D-C739-4F14-85F9-015545FB4D59}" srcOrd="32" destOrd="0" presId="urn:microsoft.com/office/officeart/2005/8/layout/list1"/>
    <dgm:cxn modelId="{EF3D0457-74DF-491D-8513-6FC580F993B9}" type="presParOf" srcId="{C2CF1F5D-C739-4F14-85F9-015545FB4D59}" destId="{5155DCA3-318A-433A-B6F2-979DAFB85565}" srcOrd="0" destOrd="0" presId="urn:microsoft.com/office/officeart/2005/8/layout/list1"/>
    <dgm:cxn modelId="{7ADB3CB6-A20E-4E87-9401-B5DED900162A}" type="presParOf" srcId="{C2CF1F5D-C739-4F14-85F9-015545FB4D59}" destId="{F7391FAD-FF42-41E7-BB72-3A53F9AB16C5}" srcOrd="1" destOrd="0" presId="urn:microsoft.com/office/officeart/2005/8/layout/list1"/>
    <dgm:cxn modelId="{9639B471-9D88-488B-BB7D-1C763E7D1D53}" type="presParOf" srcId="{49C11006-466B-4C95-A952-D68A8ED4DEE9}" destId="{CF95BDCC-34B5-43DB-B198-26627AE169CD}" srcOrd="33" destOrd="0" presId="urn:microsoft.com/office/officeart/2005/8/layout/list1"/>
    <dgm:cxn modelId="{92B1ABDA-2EAD-48C1-A826-9424C204000A}" type="presParOf" srcId="{49C11006-466B-4C95-A952-D68A8ED4DEE9}" destId="{6AD2AA5C-543F-47E0-A5C5-0B2021213FE4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571F6E-0223-4E1B-AE5B-C10A86DA7D2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A3BA1A-37B8-4738-A91E-CBF66214AF33}">
      <dgm:prSet phldrT="[Текст]" custT="1"/>
      <dgm:spPr>
        <a:solidFill>
          <a:srgbClr val="EE7203"/>
        </a:solidFill>
      </dgm:spPr>
      <dgm:t>
        <a:bodyPr/>
        <a:lstStyle/>
        <a:p>
          <a:r>
            <a:rPr lang="ru-RU" sz="2000" b="1" dirty="0" smtClean="0"/>
            <a:t>декабрь </a:t>
          </a:r>
          <a:endParaRPr lang="ru-RU" sz="2000" b="1" dirty="0"/>
        </a:p>
        <a:p>
          <a:r>
            <a:rPr lang="ru-RU" sz="2000" b="1" dirty="0" smtClean="0"/>
            <a:t>2024</a:t>
          </a:r>
          <a:endParaRPr lang="ru-RU" sz="2000" b="1" dirty="0"/>
        </a:p>
      </dgm:t>
    </dgm:pt>
    <dgm:pt modelId="{7B73591F-8B09-4DD6-AA31-654F36C094F6}" type="parTrans" cxnId="{EC6D8A3B-6DAE-4C1A-A7BF-AB9310CB6D8A}">
      <dgm:prSet/>
      <dgm:spPr/>
      <dgm:t>
        <a:bodyPr/>
        <a:lstStyle/>
        <a:p>
          <a:endParaRPr lang="ru-RU"/>
        </a:p>
      </dgm:t>
    </dgm:pt>
    <dgm:pt modelId="{6B479EB7-68FE-474B-A1C8-5DAD1ED1DC2F}" type="sibTrans" cxnId="{EC6D8A3B-6DAE-4C1A-A7BF-AB9310CB6D8A}">
      <dgm:prSet/>
      <dgm:spPr/>
      <dgm:t>
        <a:bodyPr/>
        <a:lstStyle/>
        <a:p>
          <a:endParaRPr lang="ru-RU"/>
        </a:p>
      </dgm:t>
    </dgm:pt>
    <dgm:pt modelId="{A6F4BBAB-F6E5-4E40-99EA-906E454DA8C4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/>
            <a:t>Проведение обучающих мероприятий</a:t>
          </a:r>
        </a:p>
      </dgm:t>
    </dgm:pt>
    <dgm:pt modelId="{E9059DC6-EA5F-4EF8-8BAB-EC2150780B75}" type="parTrans" cxnId="{F3B77A49-893E-4EA8-982C-B4F14330E532}">
      <dgm:prSet/>
      <dgm:spPr/>
      <dgm:t>
        <a:bodyPr/>
        <a:lstStyle/>
        <a:p>
          <a:endParaRPr lang="ru-RU"/>
        </a:p>
      </dgm:t>
    </dgm:pt>
    <dgm:pt modelId="{7C0CE804-734F-42DB-9060-0A506E0BC51F}" type="sibTrans" cxnId="{F3B77A49-893E-4EA8-982C-B4F14330E532}">
      <dgm:prSet/>
      <dgm:spPr/>
      <dgm:t>
        <a:bodyPr/>
        <a:lstStyle/>
        <a:p>
          <a:endParaRPr lang="ru-RU"/>
        </a:p>
      </dgm:t>
    </dgm:pt>
    <dgm:pt modelId="{2AA6B293-826E-452E-9D8C-DEC4BC4A06C5}">
      <dgm:prSet phldrT="[Текст]" custT="1"/>
      <dgm:spPr>
        <a:solidFill>
          <a:srgbClr val="EE7203"/>
        </a:solidFill>
      </dgm:spPr>
      <dgm:t>
        <a:bodyPr/>
        <a:lstStyle/>
        <a:p>
          <a:r>
            <a:rPr lang="ru-RU" sz="2000" b="1" dirty="0" smtClean="0"/>
            <a:t>1 ноября </a:t>
          </a:r>
          <a:r>
            <a:rPr lang="ru-RU" sz="2000" b="1" dirty="0"/>
            <a:t>– </a:t>
          </a:r>
        </a:p>
        <a:p>
          <a:r>
            <a:rPr lang="ru-RU" sz="2000" b="1" dirty="0" smtClean="0"/>
            <a:t>31 декабря 2024</a:t>
          </a:r>
          <a:endParaRPr lang="ru-RU" sz="2000" b="1" dirty="0"/>
        </a:p>
      </dgm:t>
    </dgm:pt>
    <dgm:pt modelId="{00E96074-0CBA-42EE-AC6E-E2012F4AEBDD}" type="parTrans" cxnId="{0DB6694A-CAB3-41FC-9BA8-EF681EB89F39}">
      <dgm:prSet/>
      <dgm:spPr/>
      <dgm:t>
        <a:bodyPr/>
        <a:lstStyle/>
        <a:p>
          <a:endParaRPr lang="ru-RU"/>
        </a:p>
      </dgm:t>
    </dgm:pt>
    <dgm:pt modelId="{63788F2A-52E9-4C3A-BC64-AE98F9EF273B}" type="sibTrans" cxnId="{0DB6694A-CAB3-41FC-9BA8-EF681EB89F39}">
      <dgm:prSet/>
      <dgm:spPr/>
      <dgm:t>
        <a:bodyPr/>
        <a:lstStyle/>
        <a:p>
          <a:endParaRPr lang="ru-RU"/>
        </a:p>
      </dgm:t>
    </dgm:pt>
    <dgm:pt modelId="{C5B06BD0-5578-4B73-B5A4-01875584C225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/>
            <a:t>Проведение опросов</a:t>
          </a:r>
        </a:p>
      </dgm:t>
    </dgm:pt>
    <dgm:pt modelId="{9E6BDEF0-47AA-4B15-A24D-9805E1435529}" type="parTrans" cxnId="{5DD96356-4781-4B88-ABEA-4C69F3F74AB7}">
      <dgm:prSet/>
      <dgm:spPr/>
      <dgm:t>
        <a:bodyPr/>
        <a:lstStyle/>
        <a:p>
          <a:endParaRPr lang="ru-RU"/>
        </a:p>
      </dgm:t>
    </dgm:pt>
    <dgm:pt modelId="{60289F6E-D849-4420-B021-A22252F2E109}" type="sibTrans" cxnId="{5DD96356-4781-4B88-ABEA-4C69F3F74AB7}">
      <dgm:prSet/>
      <dgm:spPr/>
      <dgm:t>
        <a:bodyPr/>
        <a:lstStyle/>
        <a:p>
          <a:endParaRPr lang="ru-RU"/>
        </a:p>
      </dgm:t>
    </dgm:pt>
    <dgm:pt modelId="{C9EF3E6E-2303-4FF6-BD18-C856FD766F47}">
      <dgm:prSet phldrT="[Текст]" custT="1"/>
      <dgm:spPr>
        <a:solidFill>
          <a:srgbClr val="EE7203"/>
        </a:solidFill>
      </dgm:spPr>
      <dgm:t>
        <a:bodyPr/>
        <a:lstStyle/>
        <a:p>
          <a:r>
            <a:rPr lang="ru-RU" sz="2000" b="1" dirty="0" smtClean="0"/>
            <a:t>1 ноября 2024 </a:t>
          </a:r>
          <a:r>
            <a:rPr lang="ru-RU" sz="2000" b="1" dirty="0"/>
            <a:t>– </a:t>
          </a:r>
        </a:p>
        <a:p>
          <a:r>
            <a:rPr lang="ru-RU" sz="2000" b="1" dirty="0" smtClean="0"/>
            <a:t>15 января 2025</a:t>
          </a:r>
          <a:endParaRPr lang="ru-RU" sz="2000" b="1" dirty="0"/>
        </a:p>
      </dgm:t>
    </dgm:pt>
    <dgm:pt modelId="{04700BCF-06D7-4637-A8E3-0F2CF852F611}" type="parTrans" cxnId="{A0D54C76-ADE0-4147-AA6A-54E3CB6E49DD}">
      <dgm:prSet/>
      <dgm:spPr/>
      <dgm:t>
        <a:bodyPr/>
        <a:lstStyle/>
        <a:p>
          <a:endParaRPr lang="ru-RU"/>
        </a:p>
      </dgm:t>
    </dgm:pt>
    <dgm:pt modelId="{9965A578-653D-47A4-81D3-ACBBD248E9C0}" type="sibTrans" cxnId="{A0D54C76-ADE0-4147-AA6A-54E3CB6E49DD}">
      <dgm:prSet/>
      <dgm:spPr/>
      <dgm:t>
        <a:bodyPr/>
        <a:lstStyle/>
        <a:p>
          <a:endParaRPr lang="ru-RU"/>
        </a:p>
      </dgm:t>
    </dgm:pt>
    <dgm:pt modelId="{15E16B78-6664-471A-888E-B98B6BE74BEB}">
      <dgm:prSet phldrT="[Текст]" custT="1"/>
      <dgm:spPr>
        <a:solidFill>
          <a:srgbClr val="EE7203"/>
        </a:solidFill>
      </dgm:spPr>
      <dgm:t>
        <a:bodyPr/>
        <a:lstStyle/>
        <a:p>
          <a:r>
            <a:rPr lang="ru-RU" sz="2000" b="1" dirty="0" smtClean="0"/>
            <a:t>1 декабря 2024– 30 </a:t>
          </a:r>
          <a:r>
            <a:rPr lang="ru-RU" sz="2000" b="1" dirty="0"/>
            <a:t>января </a:t>
          </a:r>
          <a:r>
            <a:rPr lang="ru-RU" sz="1900" b="1" dirty="0" smtClean="0"/>
            <a:t>2025</a:t>
          </a:r>
          <a:endParaRPr lang="ru-RU" sz="1900" b="1" dirty="0"/>
        </a:p>
      </dgm:t>
    </dgm:pt>
    <dgm:pt modelId="{57C6BA9C-3B0D-4ABB-BB02-FBB05FDF6679}" type="parTrans" cxnId="{85E89214-3054-4840-B623-F4509D2BECB7}">
      <dgm:prSet/>
      <dgm:spPr/>
      <dgm:t>
        <a:bodyPr/>
        <a:lstStyle/>
        <a:p>
          <a:endParaRPr lang="ru-RU"/>
        </a:p>
      </dgm:t>
    </dgm:pt>
    <dgm:pt modelId="{A4C2E506-A160-4F9E-A0EB-17B160BF17A8}" type="sibTrans" cxnId="{85E89214-3054-4840-B623-F4509D2BECB7}">
      <dgm:prSet/>
      <dgm:spPr/>
      <dgm:t>
        <a:bodyPr/>
        <a:lstStyle/>
        <a:p>
          <a:endParaRPr lang="ru-RU"/>
        </a:p>
      </dgm:t>
    </dgm:pt>
    <dgm:pt modelId="{C7B61211-C1D6-4384-BE6E-507FA3188A13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/>
            <a:t>Проведение заключительных  собраний</a:t>
          </a:r>
        </a:p>
      </dgm:t>
    </dgm:pt>
    <dgm:pt modelId="{D37B8E20-C695-4B95-9E42-E0DABF5986E8}" type="parTrans" cxnId="{D9FDA674-F4CD-45B6-BCC5-885C9B075BAE}">
      <dgm:prSet/>
      <dgm:spPr/>
      <dgm:t>
        <a:bodyPr/>
        <a:lstStyle/>
        <a:p>
          <a:endParaRPr lang="ru-RU"/>
        </a:p>
      </dgm:t>
    </dgm:pt>
    <dgm:pt modelId="{06310469-4C90-4F93-AF9C-47E064CE39C5}" type="sibTrans" cxnId="{D9FDA674-F4CD-45B6-BCC5-885C9B075BAE}">
      <dgm:prSet/>
      <dgm:spPr/>
      <dgm:t>
        <a:bodyPr/>
        <a:lstStyle/>
        <a:p>
          <a:endParaRPr lang="ru-RU"/>
        </a:p>
      </dgm:t>
    </dgm:pt>
    <dgm:pt modelId="{F5E6CDB0-7482-46D4-84D7-D6C1C1698DCB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1800" dirty="0" smtClean="0"/>
            <a:t>Проведение предварительных </a:t>
          </a:r>
          <a:r>
            <a:rPr lang="ru-RU" sz="1800" dirty="0"/>
            <a:t>собраний</a:t>
          </a:r>
        </a:p>
      </dgm:t>
    </dgm:pt>
    <dgm:pt modelId="{D65ACE5C-281B-4042-8727-A802E111DBC1}" type="parTrans" cxnId="{937249C8-8E61-4BA0-B00F-4DC7AA5BF5ED}">
      <dgm:prSet/>
      <dgm:spPr/>
      <dgm:t>
        <a:bodyPr/>
        <a:lstStyle/>
        <a:p>
          <a:endParaRPr lang="ru-RU"/>
        </a:p>
      </dgm:t>
    </dgm:pt>
    <dgm:pt modelId="{958639BA-521C-48ED-BDAF-10B4B9080714}" type="sibTrans" cxnId="{937249C8-8E61-4BA0-B00F-4DC7AA5BF5ED}">
      <dgm:prSet/>
      <dgm:spPr/>
      <dgm:t>
        <a:bodyPr/>
        <a:lstStyle/>
        <a:p>
          <a:endParaRPr lang="ru-RU"/>
        </a:p>
      </dgm:t>
    </dgm:pt>
    <dgm:pt modelId="{D478C19B-1B3E-4DF2-878B-F19326A81403}">
      <dgm:prSet phldrT="[Текст]" custT="1"/>
      <dgm:spPr>
        <a:solidFill>
          <a:srgbClr val="EE7203"/>
        </a:solidFill>
      </dgm:spPr>
      <dgm:t>
        <a:bodyPr/>
        <a:lstStyle/>
        <a:p>
          <a:r>
            <a:rPr lang="ru-RU" sz="2000" b="1" dirty="0"/>
            <a:t>декабрь </a:t>
          </a:r>
          <a:r>
            <a:rPr lang="ru-RU" sz="2000" b="1" dirty="0" smtClean="0"/>
            <a:t>2024 </a:t>
          </a:r>
          <a:r>
            <a:rPr lang="ru-RU" sz="2000" b="1" dirty="0"/>
            <a:t>– </a:t>
          </a:r>
          <a:endParaRPr lang="ru-RU" sz="2000" b="1" dirty="0" smtClean="0"/>
        </a:p>
        <a:p>
          <a:r>
            <a:rPr lang="ru-RU" sz="2000" b="1" dirty="0" smtClean="0"/>
            <a:t>7 </a:t>
          </a:r>
          <a:r>
            <a:rPr lang="ru-RU" sz="2000" b="1" dirty="0"/>
            <a:t>февраля </a:t>
          </a:r>
          <a:r>
            <a:rPr lang="ru-RU" sz="2000" b="1" dirty="0" smtClean="0"/>
            <a:t>2025</a:t>
          </a:r>
          <a:endParaRPr lang="ru-RU" sz="2000" b="1" dirty="0"/>
        </a:p>
      </dgm:t>
    </dgm:pt>
    <dgm:pt modelId="{D1C92A34-B43D-4154-806E-81287C2200D9}" type="parTrans" cxnId="{91F3070C-D62B-4995-A8ED-DC470B862C81}">
      <dgm:prSet/>
      <dgm:spPr/>
      <dgm:t>
        <a:bodyPr/>
        <a:lstStyle/>
        <a:p>
          <a:endParaRPr lang="ru-RU"/>
        </a:p>
      </dgm:t>
    </dgm:pt>
    <dgm:pt modelId="{33D07333-755F-47F5-A939-6A403C1FD980}" type="sibTrans" cxnId="{91F3070C-D62B-4995-A8ED-DC470B862C81}">
      <dgm:prSet/>
      <dgm:spPr/>
      <dgm:t>
        <a:bodyPr/>
        <a:lstStyle/>
        <a:p>
          <a:endParaRPr lang="ru-RU"/>
        </a:p>
      </dgm:t>
    </dgm:pt>
    <dgm:pt modelId="{2220577E-B4EE-40B5-9E9E-2C156F1835D2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/>
            <a:t>Подготовка документов для участия в конкурсе</a:t>
          </a:r>
        </a:p>
      </dgm:t>
    </dgm:pt>
    <dgm:pt modelId="{AA9B486A-AD15-4153-8B86-17E5EB351657}" type="parTrans" cxnId="{979B1F5E-118D-463A-B7DA-47E7997746B1}">
      <dgm:prSet/>
      <dgm:spPr/>
      <dgm:t>
        <a:bodyPr/>
        <a:lstStyle/>
        <a:p>
          <a:endParaRPr lang="ru-RU"/>
        </a:p>
      </dgm:t>
    </dgm:pt>
    <dgm:pt modelId="{37F5E336-6908-4339-AB94-F9FF4D34853D}" type="sibTrans" cxnId="{979B1F5E-118D-463A-B7DA-47E7997746B1}">
      <dgm:prSet/>
      <dgm:spPr/>
      <dgm:t>
        <a:bodyPr/>
        <a:lstStyle/>
        <a:p>
          <a:endParaRPr lang="ru-RU"/>
        </a:p>
      </dgm:t>
    </dgm:pt>
    <dgm:pt modelId="{ED7D1D77-EC20-4171-8C5A-40909C0EA590}" type="pres">
      <dgm:prSet presAssocID="{34571F6E-0223-4E1B-AE5B-C10A86DA7D2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565815-DC0A-48CE-B3C4-21332EB94AD5}" type="pres">
      <dgm:prSet presAssocID="{A1A3BA1A-37B8-4738-A91E-CBF66214AF33}" presName="composite" presStyleCnt="0"/>
      <dgm:spPr/>
    </dgm:pt>
    <dgm:pt modelId="{29544DC3-6C5D-48FC-9C7A-78F177F9857B}" type="pres">
      <dgm:prSet presAssocID="{A1A3BA1A-37B8-4738-A91E-CBF66214AF33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4549DB-3332-4BEF-B20C-08F482F5780F}" type="pres">
      <dgm:prSet presAssocID="{A1A3BA1A-37B8-4738-A91E-CBF66214AF33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2F395-BFEA-4D7B-97B2-508DEF15776E}" type="pres">
      <dgm:prSet presAssocID="{6B479EB7-68FE-474B-A1C8-5DAD1ED1DC2F}" presName="space" presStyleCnt="0"/>
      <dgm:spPr/>
    </dgm:pt>
    <dgm:pt modelId="{ADD22E95-6E1A-4323-AA81-68B49ED3341D}" type="pres">
      <dgm:prSet presAssocID="{2AA6B293-826E-452E-9D8C-DEC4BC4A06C5}" presName="composite" presStyleCnt="0"/>
      <dgm:spPr/>
    </dgm:pt>
    <dgm:pt modelId="{0244C40C-1E71-4AC5-8FDC-B917418A6238}" type="pres">
      <dgm:prSet presAssocID="{2AA6B293-826E-452E-9D8C-DEC4BC4A06C5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A0639-A800-4C29-9B13-6EBFBCA63B71}" type="pres">
      <dgm:prSet presAssocID="{2AA6B293-826E-452E-9D8C-DEC4BC4A06C5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982240-2C8C-4918-A43B-A119F5D32241}" type="pres">
      <dgm:prSet presAssocID="{63788F2A-52E9-4C3A-BC64-AE98F9EF273B}" presName="space" presStyleCnt="0"/>
      <dgm:spPr/>
    </dgm:pt>
    <dgm:pt modelId="{A6EE7112-3D5E-4FF0-AE78-DB11492C210A}" type="pres">
      <dgm:prSet presAssocID="{C9EF3E6E-2303-4FF6-BD18-C856FD766F47}" presName="composite" presStyleCnt="0"/>
      <dgm:spPr/>
    </dgm:pt>
    <dgm:pt modelId="{55E84D27-2376-4C8B-BA32-F4672E762E04}" type="pres">
      <dgm:prSet presAssocID="{C9EF3E6E-2303-4FF6-BD18-C856FD766F47}" presName="parTx" presStyleLbl="alignNode1" presStyleIdx="2" presStyleCnt="5" custScaleX="1104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22B3E-64E5-41F0-B997-CCDC13FFE658}" type="pres">
      <dgm:prSet presAssocID="{C9EF3E6E-2303-4FF6-BD18-C856FD766F47}" presName="desTx" presStyleLbl="alignAccFollowNode1" presStyleIdx="2" presStyleCnt="5" custScaleX="1087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1AAADB-129C-4007-9A13-4D342EC30D98}" type="pres">
      <dgm:prSet presAssocID="{9965A578-653D-47A4-81D3-ACBBD248E9C0}" presName="space" presStyleCnt="0"/>
      <dgm:spPr/>
    </dgm:pt>
    <dgm:pt modelId="{E5332E72-284B-4430-B306-0552CB5BE6C5}" type="pres">
      <dgm:prSet presAssocID="{15E16B78-6664-471A-888E-B98B6BE74BEB}" presName="composite" presStyleCnt="0"/>
      <dgm:spPr/>
    </dgm:pt>
    <dgm:pt modelId="{7A3BB5D2-7245-4DEC-830B-4C2042F35381}" type="pres">
      <dgm:prSet presAssocID="{15E16B78-6664-471A-888E-B98B6BE74BEB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A71898-C3EB-493A-80EA-F939A418AB6A}" type="pres">
      <dgm:prSet presAssocID="{15E16B78-6664-471A-888E-B98B6BE74BEB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E17B5A-33AF-4B9B-B99C-16ACEF328A97}" type="pres">
      <dgm:prSet presAssocID="{A4C2E506-A160-4F9E-A0EB-17B160BF17A8}" presName="space" presStyleCnt="0"/>
      <dgm:spPr/>
    </dgm:pt>
    <dgm:pt modelId="{69DF5051-82DA-4236-8BED-B54F7B49646F}" type="pres">
      <dgm:prSet presAssocID="{D478C19B-1B3E-4DF2-878B-F19326A81403}" presName="composite" presStyleCnt="0"/>
      <dgm:spPr/>
    </dgm:pt>
    <dgm:pt modelId="{093DC8DB-DED8-4C27-951F-1AD152983243}" type="pres">
      <dgm:prSet presAssocID="{D478C19B-1B3E-4DF2-878B-F19326A81403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1C51B1-6BBB-4191-A744-2814404DCC81}" type="pres">
      <dgm:prSet presAssocID="{D478C19B-1B3E-4DF2-878B-F19326A81403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674F9B-F66B-4764-8EC2-E9B83B0EE4B0}" type="presOf" srcId="{2AA6B293-826E-452E-9D8C-DEC4BC4A06C5}" destId="{0244C40C-1E71-4AC5-8FDC-B917418A6238}" srcOrd="0" destOrd="0" presId="urn:microsoft.com/office/officeart/2005/8/layout/hList1"/>
    <dgm:cxn modelId="{EC6D8A3B-6DAE-4C1A-A7BF-AB9310CB6D8A}" srcId="{34571F6E-0223-4E1B-AE5B-C10A86DA7D26}" destId="{A1A3BA1A-37B8-4738-A91E-CBF66214AF33}" srcOrd="0" destOrd="0" parTransId="{7B73591F-8B09-4DD6-AA31-654F36C094F6}" sibTransId="{6B479EB7-68FE-474B-A1C8-5DAD1ED1DC2F}"/>
    <dgm:cxn modelId="{D9FDA674-F4CD-45B6-BCC5-885C9B075BAE}" srcId="{15E16B78-6664-471A-888E-B98B6BE74BEB}" destId="{C7B61211-C1D6-4384-BE6E-507FA3188A13}" srcOrd="0" destOrd="0" parTransId="{D37B8E20-C695-4B95-9E42-E0DABF5986E8}" sibTransId="{06310469-4C90-4F93-AF9C-47E064CE39C5}"/>
    <dgm:cxn modelId="{937249C8-8E61-4BA0-B00F-4DC7AA5BF5ED}" srcId="{C9EF3E6E-2303-4FF6-BD18-C856FD766F47}" destId="{F5E6CDB0-7482-46D4-84D7-D6C1C1698DCB}" srcOrd="0" destOrd="0" parTransId="{D65ACE5C-281B-4042-8727-A802E111DBC1}" sibTransId="{958639BA-521C-48ED-BDAF-10B4B9080714}"/>
    <dgm:cxn modelId="{908CD703-7F52-43BE-A066-654495B3591A}" type="presOf" srcId="{C7B61211-C1D6-4384-BE6E-507FA3188A13}" destId="{A6A71898-C3EB-493A-80EA-F939A418AB6A}" srcOrd="0" destOrd="0" presId="urn:microsoft.com/office/officeart/2005/8/layout/hList1"/>
    <dgm:cxn modelId="{6C8D7F5A-B0E7-4F44-98BE-52F2944ED2E8}" type="presOf" srcId="{F5E6CDB0-7482-46D4-84D7-D6C1C1698DCB}" destId="{B4F22B3E-64E5-41F0-B997-CCDC13FFE658}" srcOrd="0" destOrd="0" presId="urn:microsoft.com/office/officeart/2005/8/layout/hList1"/>
    <dgm:cxn modelId="{0501C386-0502-446A-9911-BE14A97981FC}" type="presOf" srcId="{C5B06BD0-5578-4B73-B5A4-01875584C225}" destId="{F1CA0639-A800-4C29-9B13-6EBFBCA63B71}" srcOrd="0" destOrd="0" presId="urn:microsoft.com/office/officeart/2005/8/layout/hList1"/>
    <dgm:cxn modelId="{91F3070C-D62B-4995-A8ED-DC470B862C81}" srcId="{34571F6E-0223-4E1B-AE5B-C10A86DA7D26}" destId="{D478C19B-1B3E-4DF2-878B-F19326A81403}" srcOrd="4" destOrd="0" parTransId="{D1C92A34-B43D-4154-806E-81287C2200D9}" sibTransId="{33D07333-755F-47F5-A939-6A403C1FD980}"/>
    <dgm:cxn modelId="{A0D54C76-ADE0-4147-AA6A-54E3CB6E49DD}" srcId="{34571F6E-0223-4E1B-AE5B-C10A86DA7D26}" destId="{C9EF3E6E-2303-4FF6-BD18-C856FD766F47}" srcOrd="2" destOrd="0" parTransId="{04700BCF-06D7-4637-A8E3-0F2CF852F611}" sibTransId="{9965A578-653D-47A4-81D3-ACBBD248E9C0}"/>
    <dgm:cxn modelId="{0DB6694A-CAB3-41FC-9BA8-EF681EB89F39}" srcId="{34571F6E-0223-4E1B-AE5B-C10A86DA7D26}" destId="{2AA6B293-826E-452E-9D8C-DEC4BC4A06C5}" srcOrd="1" destOrd="0" parTransId="{00E96074-0CBA-42EE-AC6E-E2012F4AEBDD}" sibTransId="{63788F2A-52E9-4C3A-BC64-AE98F9EF273B}"/>
    <dgm:cxn modelId="{7C513541-12D4-42C7-8168-66274F400A80}" type="presOf" srcId="{D478C19B-1B3E-4DF2-878B-F19326A81403}" destId="{093DC8DB-DED8-4C27-951F-1AD152983243}" srcOrd="0" destOrd="0" presId="urn:microsoft.com/office/officeart/2005/8/layout/hList1"/>
    <dgm:cxn modelId="{B96C51D1-8E4A-4216-8CCA-BBC04D14AF80}" type="presOf" srcId="{34571F6E-0223-4E1B-AE5B-C10A86DA7D26}" destId="{ED7D1D77-EC20-4171-8C5A-40909C0EA590}" srcOrd="0" destOrd="0" presId="urn:microsoft.com/office/officeart/2005/8/layout/hList1"/>
    <dgm:cxn modelId="{9CCC42CE-E8FB-4E1F-9251-027FC0AAACB5}" type="presOf" srcId="{A6F4BBAB-F6E5-4E40-99EA-906E454DA8C4}" destId="{D14549DB-3332-4BEF-B20C-08F482F5780F}" srcOrd="0" destOrd="0" presId="urn:microsoft.com/office/officeart/2005/8/layout/hList1"/>
    <dgm:cxn modelId="{878F43C7-EFA1-4939-B7F0-1D0024BB32DF}" type="presOf" srcId="{2220577E-B4EE-40B5-9E9E-2C156F1835D2}" destId="{001C51B1-6BBB-4191-A744-2814404DCC81}" srcOrd="0" destOrd="0" presId="urn:microsoft.com/office/officeart/2005/8/layout/hList1"/>
    <dgm:cxn modelId="{F3B77A49-893E-4EA8-982C-B4F14330E532}" srcId="{A1A3BA1A-37B8-4738-A91E-CBF66214AF33}" destId="{A6F4BBAB-F6E5-4E40-99EA-906E454DA8C4}" srcOrd="0" destOrd="0" parTransId="{E9059DC6-EA5F-4EF8-8BAB-EC2150780B75}" sibTransId="{7C0CE804-734F-42DB-9060-0A506E0BC51F}"/>
    <dgm:cxn modelId="{694EDADE-1044-4ED2-8CA6-160BEB6E7EF3}" type="presOf" srcId="{C9EF3E6E-2303-4FF6-BD18-C856FD766F47}" destId="{55E84D27-2376-4C8B-BA32-F4672E762E04}" srcOrd="0" destOrd="0" presId="urn:microsoft.com/office/officeart/2005/8/layout/hList1"/>
    <dgm:cxn modelId="{5DD96356-4781-4B88-ABEA-4C69F3F74AB7}" srcId="{2AA6B293-826E-452E-9D8C-DEC4BC4A06C5}" destId="{C5B06BD0-5578-4B73-B5A4-01875584C225}" srcOrd="0" destOrd="0" parTransId="{9E6BDEF0-47AA-4B15-A24D-9805E1435529}" sibTransId="{60289F6E-D849-4420-B021-A22252F2E109}"/>
    <dgm:cxn modelId="{979B1F5E-118D-463A-B7DA-47E7997746B1}" srcId="{D478C19B-1B3E-4DF2-878B-F19326A81403}" destId="{2220577E-B4EE-40B5-9E9E-2C156F1835D2}" srcOrd="0" destOrd="0" parTransId="{AA9B486A-AD15-4153-8B86-17E5EB351657}" sibTransId="{37F5E336-6908-4339-AB94-F9FF4D34853D}"/>
    <dgm:cxn modelId="{85E89214-3054-4840-B623-F4509D2BECB7}" srcId="{34571F6E-0223-4E1B-AE5B-C10A86DA7D26}" destId="{15E16B78-6664-471A-888E-B98B6BE74BEB}" srcOrd="3" destOrd="0" parTransId="{57C6BA9C-3B0D-4ABB-BB02-FBB05FDF6679}" sibTransId="{A4C2E506-A160-4F9E-A0EB-17B160BF17A8}"/>
    <dgm:cxn modelId="{B6099C75-E89D-4601-8D0F-267298DD5DB0}" type="presOf" srcId="{A1A3BA1A-37B8-4738-A91E-CBF66214AF33}" destId="{29544DC3-6C5D-48FC-9C7A-78F177F9857B}" srcOrd="0" destOrd="0" presId="urn:microsoft.com/office/officeart/2005/8/layout/hList1"/>
    <dgm:cxn modelId="{5EE8897A-749F-4DD7-BF58-690A3207A943}" type="presOf" srcId="{15E16B78-6664-471A-888E-B98B6BE74BEB}" destId="{7A3BB5D2-7245-4DEC-830B-4C2042F35381}" srcOrd="0" destOrd="0" presId="urn:microsoft.com/office/officeart/2005/8/layout/hList1"/>
    <dgm:cxn modelId="{5E0C47C6-2045-4B74-B6BF-C12C2CEBF5D4}" type="presParOf" srcId="{ED7D1D77-EC20-4171-8C5A-40909C0EA590}" destId="{B5565815-DC0A-48CE-B3C4-21332EB94AD5}" srcOrd="0" destOrd="0" presId="urn:microsoft.com/office/officeart/2005/8/layout/hList1"/>
    <dgm:cxn modelId="{1B46411D-B5F2-4799-B208-1C3954FDFFC0}" type="presParOf" srcId="{B5565815-DC0A-48CE-B3C4-21332EB94AD5}" destId="{29544DC3-6C5D-48FC-9C7A-78F177F9857B}" srcOrd="0" destOrd="0" presId="urn:microsoft.com/office/officeart/2005/8/layout/hList1"/>
    <dgm:cxn modelId="{BCB54F6E-C9FB-4FD5-B5EE-CF21D7577CB0}" type="presParOf" srcId="{B5565815-DC0A-48CE-B3C4-21332EB94AD5}" destId="{D14549DB-3332-4BEF-B20C-08F482F5780F}" srcOrd="1" destOrd="0" presId="urn:microsoft.com/office/officeart/2005/8/layout/hList1"/>
    <dgm:cxn modelId="{0BEFE096-AE8A-4152-B06E-CFE11160D2C4}" type="presParOf" srcId="{ED7D1D77-EC20-4171-8C5A-40909C0EA590}" destId="{7F42F395-BFEA-4D7B-97B2-508DEF15776E}" srcOrd="1" destOrd="0" presId="urn:microsoft.com/office/officeart/2005/8/layout/hList1"/>
    <dgm:cxn modelId="{BFE4C062-4428-4DB8-B3F9-30FFDB33DC65}" type="presParOf" srcId="{ED7D1D77-EC20-4171-8C5A-40909C0EA590}" destId="{ADD22E95-6E1A-4323-AA81-68B49ED3341D}" srcOrd="2" destOrd="0" presId="urn:microsoft.com/office/officeart/2005/8/layout/hList1"/>
    <dgm:cxn modelId="{F7E74D6E-F413-4259-9BD3-09AD80BA5B0E}" type="presParOf" srcId="{ADD22E95-6E1A-4323-AA81-68B49ED3341D}" destId="{0244C40C-1E71-4AC5-8FDC-B917418A6238}" srcOrd="0" destOrd="0" presId="urn:microsoft.com/office/officeart/2005/8/layout/hList1"/>
    <dgm:cxn modelId="{1499BAE7-E3C6-4711-9D06-6B31FF4C94B7}" type="presParOf" srcId="{ADD22E95-6E1A-4323-AA81-68B49ED3341D}" destId="{F1CA0639-A800-4C29-9B13-6EBFBCA63B71}" srcOrd="1" destOrd="0" presId="urn:microsoft.com/office/officeart/2005/8/layout/hList1"/>
    <dgm:cxn modelId="{FE451354-887D-4E2F-B71F-928DF5C254C0}" type="presParOf" srcId="{ED7D1D77-EC20-4171-8C5A-40909C0EA590}" destId="{31982240-2C8C-4918-A43B-A119F5D32241}" srcOrd="3" destOrd="0" presId="urn:microsoft.com/office/officeart/2005/8/layout/hList1"/>
    <dgm:cxn modelId="{F9C3D826-C6A5-4717-8BB8-F65376F1D528}" type="presParOf" srcId="{ED7D1D77-EC20-4171-8C5A-40909C0EA590}" destId="{A6EE7112-3D5E-4FF0-AE78-DB11492C210A}" srcOrd="4" destOrd="0" presId="urn:microsoft.com/office/officeart/2005/8/layout/hList1"/>
    <dgm:cxn modelId="{07E9DABF-D6FA-45AE-83BD-80CACBF04C80}" type="presParOf" srcId="{A6EE7112-3D5E-4FF0-AE78-DB11492C210A}" destId="{55E84D27-2376-4C8B-BA32-F4672E762E04}" srcOrd="0" destOrd="0" presId="urn:microsoft.com/office/officeart/2005/8/layout/hList1"/>
    <dgm:cxn modelId="{86281ABD-C3D3-4FAF-A6F9-13868FB399FE}" type="presParOf" srcId="{A6EE7112-3D5E-4FF0-AE78-DB11492C210A}" destId="{B4F22B3E-64E5-41F0-B997-CCDC13FFE658}" srcOrd="1" destOrd="0" presId="urn:microsoft.com/office/officeart/2005/8/layout/hList1"/>
    <dgm:cxn modelId="{F1734427-67D8-4DB1-80D9-F444B34AAC34}" type="presParOf" srcId="{ED7D1D77-EC20-4171-8C5A-40909C0EA590}" destId="{181AAADB-129C-4007-9A13-4D342EC30D98}" srcOrd="5" destOrd="0" presId="urn:microsoft.com/office/officeart/2005/8/layout/hList1"/>
    <dgm:cxn modelId="{06506245-77AB-42ED-B88D-E5E73387031E}" type="presParOf" srcId="{ED7D1D77-EC20-4171-8C5A-40909C0EA590}" destId="{E5332E72-284B-4430-B306-0552CB5BE6C5}" srcOrd="6" destOrd="0" presId="urn:microsoft.com/office/officeart/2005/8/layout/hList1"/>
    <dgm:cxn modelId="{BDFBBE62-EE22-4D0B-BD74-162F9DCDF3FB}" type="presParOf" srcId="{E5332E72-284B-4430-B306-0552CB5BE6C5}" destId="{7A3BB5D2-7245-4DEC-830B-4C2042F35381}" srcOrd="0" destOrd="0" presId="urn:microsoft.com/office/officeart/2005/8/layout/hList1"/>
    <dgm:cxn modelId="{B38D18A3-26D3-4589-9B15-ECCEA3A0B739}" type="presParOf" srcId="{E5332E72-284B-4430-B306-0552CB5BE6C5}" destId="{A6A71898-C3EB-493A-80EA-F939A418AB6A}" srcOrd="1" destOrd="0" presId="urn:microsoft.com/office/officeart/2005/8/layout/hList1"/>
    <dgm:cxn modelId="{3779AEC8-D71C-4F5C-9476-8065809BEF94}" type="presParOf" srcId="{ED7D1D77-EC20-4171-8C5A-40909C0EA590}" destId="{08E17B5A-33AF-4B9B-B99C-16ACEF328A97}" srcOrd="7" destOrd="0" presId="urn:microsoft.com/office/officeart/2005/8/layout/hList1"/>
    <dgm:cxn modelId="{0BF2D402-F52E-40C9-B27A-CDB147A54888}" type="presParOf" srcId="{ED7D1D77-EC20-4171-8C5A-40909C0EA590}" destId="{69DF5051-82DA-4236-8BED-B54F7B49646F}" srcOrd="8" destOrd="0" presId="urn:microsoft.com/office/officeart/2005/8/layout/hList1"/>
    <dgm:cxn modelId="{62828A90-F590-49DB-8327-B76481E41FCB}" type="presParOf" srcId="{69DF5051-82DA-4236-8BED-B54F7B49646F}" destId="{093DC8DB-DED8-4C27-951F-1AD152983243}" srcOrd="0" destOrd="0" presId="urn:microsoft.com/office/officeart/2005/8/layout/hList1"/>
    <dgm:cxn modelId="{A9610588-8D4A-4490-8C9B-81E27659B9FC}" type="presParOf" srcId="{69DF5051-82DA-4236-8BED-B54F7B49646F}" destId="{001C51B1-6BBB-4191-A744-2814404DCC81}" srcOrd="1" destOrd="0" presId="urn:microsoft.com/office/officeart/2005/8/layout/h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571F6E-0223-4E1B-AE5B-C10A86DA7D2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A3BA1A-37B8-4738-A91E-CBF66214AF33}">
      <dgm:prSet phldrT="[Текст]" custT="1"/>
      <dgm:spPr>
        <a:solidFill>
          <a:srgbClr val="EE7203"/>
        </a:solidFill>
      </dgm:spPr>
      <dgm:t>
        <a:bodyPr/>
        <a:lstStyle/>
        <a:p>
          <a:r>
            <a:rPr lang="ru-RU" sz="2000" b="1" dirty="0" smtClean="0"/>
            <a:t>10 </a:t>
          </a:r>
          <a:r>
            <a:rPr lang="ru-RU" sz="2000" b="1" dirty="0"/>
            <a:t>февраля –  </a:t>
          </a:r>
        </a:p>
        <a:p>
          <a:r>
            <a:rPr lang="ru-RU" sz="2000" b="1" dirty="0" smtClean="0"/>
            <a:t>25 </a:t>
          </a:r>
          <a:r>
            <a:rPr lang="ru-RU" sz="2000" b="1" dirty="0"/>
            <a:t>марта </a:t>
          </a:r>
          <a:r>
            <a:rPr lang="ru-RU" sz="2000" b="1" dirty="0" smtClean="0"/>
            <a:t>2025</a:t>
          </a:r>
          <a:endParaRPr lang="ru-RU" sz="2000" b="1" dirty="0"/>
        </a:p>
      </dgm:t>
    </dgm:pt>
    <dgm:pt modelId="{7B73591F-8B09-4DD6-AA31-654F36C094F6}" type="parTrans" cxnId="{EC6D8A3B-6DAE-4C1A-A7BF-AB9310CB6D8A}">
      <dgm:prSet/>
      <dgm:spPr/>
      <dgm:t>
        <a:bodyPr/>
        <a:lstStyle/>
        <a:p>
          <a:endParaRPr lang="ru-RU"/>
        </a:p>
      </dgm:t>
    </dgm:pt>
    <dgm:pt modelId="{6B479EB7-68FE-474B-A1C8-5DAD1ED1DC2F}" type="sibTrans" cxnId="{EC6D8A3B-6DAE-4C1A-A7BF-AB9310CB6D8A}">
      <dgm:prSet/>
      <dgm:spPr/>
      <dgm:t>
        <a:bodyPr/>
        <a:lstStyle/>
        <a:p>
          <a:endParaRPr lang="ru-RU"/>
        </a:p>
      </dgm:t>
    </dgm:pt>
    <dgm:pt modelId="{A6F4BBAB-F6E5-4E40-99EA-906E454DA8C4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/>
            <a:t>Подача заявок</a:t>
          </a:r>
        </a:p>
      </dgm:t>
    </dgm:pt>
    <dgm:pt modelId="{E9059DC6-EA5F-4EF8-8BAB-EC2150780B75}" type="parTrans" cxnId="{F3B77A49-893E-4EA8-982C-B4F14330E532}">
      <dgm:prSet/>
      <dgm:spPr/>
      <dgm:t>
        <a:bodyPr/>
        <a:lstStyle/>
        <a:p>
          <a:endParaRPr lang="ru-RU"/>
        </a:p>
      </dgm:t>
    </dgm:pt>
    <dgm:pt modelId="{7C0CE804-734F-42DB-9060-0A506E0BC51F}" type="sibTrans" cxnId="{F3B77A49-893E-4EA8-982C-B4F14330E532}">
      <dgm:prSet/>
      <dgm:spPr/>
      <dgm:t>
        <a:bodyPr/>
        <a:lstStyle/>
        <a:p>
          <a:endParaRPr lang="ru-RU"/>
        </a:p>
      </dgm:t>
    </dgm:pt>
    <dgm:pt modelId="{2AA6B293-826E-452E-9D8C-DEC4BC4A06C5}">
      <dgm:prSet phldrT="[Текст]" custT="1"/>
      <dgm:spPr>
        <a:solidFill>
          <a:srgbClr val="EE7203"/>
        </a:solidFill>
      </dgm:spPr>
      <dgm:t>
        <a:bodyPr/>
        <a:lstStyle/>
        <a:p>
          <a:r>
            <a:rPr lang="ru-RU" sz="2000" b="1" dirty="0" smtClean="0"/>
            <a:t>10 </a:t>
          </a:r>
          <a:r>
            <a:rPr lang="ru-RU" sz="2000" b="1" dirty="0"/>
            <a:t>апреля </a:t>
          </a:r>
          <a:r>
            <a:rPr lang="ru-RU" sz="2000" b="1" dirty="0" smtClean="0"/>
            <a:t>2025</a:t>
          </a:r>
          <a:endParaRPr lang="ru-RU" sz="2000" b="1" dirty="0"/>
        </a:p>
        <a:p>
          <a:r>
            <a:rPr lang="ru-RU" sz="1800" b="1" dirty="0"/>
            <a:t>(предварительно)</a:t>
          </a:r>
        </a:p>
      </dgm:t>
    </dgm:pt>
    <dgm:pt modelId="{00E96074-0CBA-42EE-AC6E-E2012F4AEBDD}" type="parTrans" cxnId="{0DB6694A-CAB3-41FC-9BA8-EF681EB89F39}">
      <dgm:prSet/>
      <dgm:spPr/>
      <dgm:t>
        <a:bodyPr/>
        <a:lstStyle/>
        <a:p>
          <a:endParaRPr lang="ru-RU"/>
        </a:p>
      </dgm:t>
    </dgm:pt>
    <dgm:pt modelId="{63788F2A-52E9-4C3A-BC64-AE98F9EF273B}" type="sibTrans" cxnId="{0DB6694A-CAB3-41FC-9BA8-EF681EB89F39}">
      <dgm:prSet/>
      <dgm:spPr/>
      <dgm:t>
        <a:bodyPr/>
        <a:lstStyle/>
        <a:p>
          <a:endParaRPr lang="ru-RU"/>
        </a:p>
      </dgm:t>
    </dgm:pt>
    <dgm:pt modelId="{C5B06BD0-5578-4B73-B5A4-01875584C225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/>
            <a:t>Заседание конкурсной комиссии</a:t>
          </a:r>
        </a:p>
      </dgm:t>
    </dgm:pt>
    <dgm:pt modelId="{9E6BDEF0-47AA-4B15-A24D-9805E1435529}" type="parTrans" cxnId="{5DD96356-4781-4B88-ABEA-4C69F3F74AB7}">
      <dgm:prSet/>
      <dgm:spPr/>
      <dgm:t>
        <a:bodyPr/>
        <a:lstStyle/>
        <a:p>
          <a:endParaRPr lang="ru-RU"/>
        </a:p>
      </dgm:t>
    </dgm:pt>
    <dgm:pt modelId="{60289F6E-D849-4420-B021-A22252F2E109}" type="sibTrans" cxnId="{5DD96356-4781-4B88-ABEA-4C69F3F74AB7}">
      <dgm:prSet/>
      <dgm:spPr/>
      <dgm:t>
        <a:bodyPr/>
        <a:lstStyle/>
        <a:p>
          <a:endParaRPr lang="ru-RU"/>
        </a:p>
      </dgm:t>
    </dgm:pt>
    <dgm:pt modelId="{C9EF3E6E-2303-4FF6-BD18-C856FD766F47}">
      <dgm:prSet phldrT="[Текст]" custT="1"/>
      <dgm:spPr>
        <a:solidFill>
          <a:srgbClr val="EE7203"/>
        </a:solidFill>
      </dgm:spPr>
      <dgm:t>
        <a:bodyPr/>
        <a:lstStyle/>
        <a:p>
          <a:r>
            <a:rPr lang="ru-RU" sz="2000" b="1" dirty="0"/>
            <a:t>апрель – </a:t>
          </a:r>
        </a:p>
        <a:p>
          <a:r>
            <a:rPr lang="ru-RU" sz="2000" b="1" dirty="0"/>
            <a:t>июнь </a:t>
          </a:r>
          <a:r>
            <a:rPr lang="ru-RU" sz="2000" b="1" dirty="0" smtClean="0"/>
            <a:t>2025</a:t>
          </a:r>
          <a:endParaRPr lang="ru-RU" sz="2000" b="1" dirty="0"/>
        </a:p>
      </dgm:t>
    </dgm:pt>
    <dgm:pt modelId="{04700BCF-06D7-4637-A8E3-0F2CF852F611}" type="parTrans" cxnId="{A0D54C76-ADE0-4147-AA6A-54E3CB6E49DD}">
      <dgm:prSet/>
      <dgm:spPr/>
      <dgm:t>
        <a:bodyPr/>
        <a:lstStyle/>
        <a:p>
          <a:endParaRPr lang="ru-RU"/>
        </a:p>
      </dgm:t>
    </dgm:pt>
    <dgm:pt modelId="{9965A578-653D-47A4-81D3-ACBBD248E9C0}" type="sibTrans" cxnId="{A0D54C76-ADE0-4147-AA6A-54E3CB6E49DD}">
      <dgm:prSet/>
      <dgm:spPr/>
      <dgm:t>
        <a:bodyPr/>
        <a:lstStyle/>
        <a:p>
          <a:endParaRPr lang="ru-RU"/>
        </a:p>
      </dgm:t>
    </dgm:pt>
    <dgm:pt modelId="{15E16B78-6664-471A-888E-B98B6BE74BEB}">
      <dgm:prSet phldrT="[Текст]" custT="1"/>
      <dgm:spPr>
        <a:solidFill>
          <a:srgbClr val="EE7203"/>
        </a:solidFill>
      </dgm:spPr>
      <dgm:t>
        <a:bodyPr/>
        <a:lstStyle/>
        <a:p>
          <a:r>
            <a:rPr lang="ru-RU" sz="2000" b="1" dirty="0"/>
            <a:t>июнь – август </a:t>
          </a:r>
          <a:r>
            <a:rPr lang="ru-RU" sz="1900" b="1" dirty="0" smtClean="0"/>
            <a:t>2025</a:t>
          </a:r>
          <a:endParaRPr lang="ru-RU" sz="1900" b="1" dirty="0"/>
        </a:p>
      </dgm:t>
    </dgm:pt>
    <dgm:pt modelId="{57C6BA9C-3B0D-4ABB-BB02-FBB05FDF6679}" type="parTrans" cxnId="{85E89214-3054-4840-B623-F4509D2BECB7}">
      <dgm:prSet/>
      <dgm:spPr/>
      <dgm:t>
        <a:bodyPr/>
        <a:lstStyle/>
        <a:p>
          <a:endParaRPr lang="ru-RU"/>
        </a:p>
      </dgm:t>
    </dgm:pt>
    <dgm:pt modelId="{A4C2E506-A160-4F9E-A0EB-17B160BF17A8}" type="sibTrans" cxnId="{85E89214-3054-4840-B623-F4509D2BECB7}">
      <dgm:prSet/>
      <dgm:spPr/>
      <dgm:t>
        <a:bodyPr/>
        <a:lstStyle/>
        <a:p>
          <a:endParaRPr lang="ru-RU"/>
        </a:p>
      </dgm:t>
    </dgm:pt>
    <dgm:pt modelId="{C7B61211-C1D6-4384-BE6E-507FA3188A13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/>
            <a:t>Конкурсные процедуры, торги</a:t>
          </a:r>
        </a:p>
      </dgm:t>
    </dgm:pt>
    <dgm:pt modelId="{D37B8E20-C695-4B95-9E42-E0DABF5986E8}" type="parTrans" cxnId="{D9FDA674-F4CD-45B6-BCC5-885C9B075BAE}">
      <dgm:prSet/>
      <dgm:spPr/>
      <dgm:t>
        <a:bodyPr/>
        <a:lstStyle/>
        <a:p>
          <a:endParaRPr lang="ru-RU"/>
        </a:p>
      </dgm:t>
    </dgm:pt>
    <dgm:pt modelId="{06310469-4C90-4F93-AF9C-47E064CE39C5}" type="sibTrans" cxnId="{D9FDA674-F4CD-45B6-BCC5-885C9B075BAE}">
      <dgm:prSet/>
      <dgm:spPr/>
      <dgm:t>
        <a:bodyPr/>
        <a:lstStyle/>
        <a:p>
          <a:endParaRPr lang="ru-RU"/>
        </a:p>
      </dgm:t>
    </dgm:pt>
    <dgm:pt modelId="{F5E6CDB0-7482-46D4-84D7-D6C1C1698DCB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/>
            <a:t>Подготовка     НПА по распределению субсидий, заключение соглашений</a:t>
          </a:r>
        </a:p>
      </dgm:t>
    </dgm:pt>
    <dgm:pt modelId="{D65ACE5C-281B-4042-8727-A802E111DBC1}" type="parTrans" cxnId="{937249C8-8E61-4BA0-B00F-4DC7AA5BF5ED}">
      <dgm:prSet/>
      <dgm:spPr/>
      <dgm:t>
        <a:bodyPr/>
        <a:lstStyle/>
        <a:p>
          <a:endParaRPr lang="ru-RU"/>
        </a:p>
      </dgm:t>
    </dgm:pt>
    <dgm:pt modelId="{958639BA-521C-48ED-BDAF-10B4B9080714}" type="sibTrans" cxnId="{937249C8-8E61-4BA0-B00F-4DC7AA5BF5ED}">
      <dgm:prSet/>
      <dgm:spPr/>
      <dgm:t>
        <a:bodyPr/>
        <a:lstStyle/>
        <a:p>
          <a:endParaRPr lang="ru-RU"/>
        </a:p>
      </dgm:t>
    </dgm:pt>
    <dgm:pt modelId="{D478C19B-1B3E-4DF2-878B-F19326A81403}">
      <dgm:prSet phldrT="[Текст]" custT="1"/>
      <dgm:spPr>
        <a:solidFill>
          <a:srgbClr val="EE7203"/>
        </a:solidFill>
      </dgm:spPr>
      <dgm:t>
        <a:bodyPr/>
        <a:lstStyle/>
        <a:p>
          <a:r>
            <a:rPr lang="ru-RU" sz="2000" b="1" dirty="0"/>
            <a:t>до 31 октября </a:t>
          </a:r>
          <a:r>
            <a:rPr lang="ru-RU" sz="2000" b="1" dirty="0" smtClean="0"/>
            <a:t>2025</a:t>
          </a:r>
          <a:endParaRPr lang="ru-RU" sz="2000" b="1" dirty="0"/>
        </a:p>
      </dgm:t>
    </dgm:pt>
    <dgm:pt modelId="{D1C92A34-B43D-4154-806E-81287C2200D9}" type="parTrans" cxnId="{91F3070C-D62B-4995-A8ED-DC470B862C81}">
      <dgm:prSet/>
      <dgm:spPr/>
      <dgm:t>
        <a:bodyPr/>
        <a:lstStyle/>
        <a:p>
          <a:endParaRPr lang="ru-RU"/>
        </a:p>
      </dgm:t>
    </dgm:pt>
    <dgm:pt modelId="{33D07333-755F-47F5-A939-6A403C1FD980}" type="sibTrans" cxnId="{91F3070C-D62B-4995-A8ED-DC470B862C81}">
      <dgm:prSet/>
      <dgm:spPr/>
      <dgm:t>
        <a:bodyPr/>
        <a:lstStyle/>
        <a:p>
          <a:endParaRPr lang="ru-RU"/>
        </a:p>
      </dgm:t>
    </dgm:pt>
    <dgm:pt modelId="{2220577E-B4EE-40B5-9E9E-2C156F1835D2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/>
            <a:t>Реализация проекта</a:t>
          </a:r>
        </a:p>
      </dgm:t>
    </dgm:pt>
    <dgm:pt modelId="{AA9B486A-AD15-4153-8B86-17E5EB351657}" type="parTrans" cxnId="{979B1F5E-118D-463A-B7DA-47E7997746B1}">
      <dgm:prSet/>
      <dgm:spPr/>
      <dgm:t>
        <a:bodyPr/>
        <a:lstStyle/>
        <a:p>
          <a:endParaRPr lang="ru-RU"/>
        </a:p>
      </dgm:t>
    </dgm:pt>
    <dgm:pt modelId="{37F5E336-6908-4339-AB94-F9FF4D34853D}" type="sibTrans" cxnId="{979B1F5E-118D-463A-B7DA-47E7997746B1}">
      <dgm:prSet/>
      <dgm:spPr/>
      <dgm:t>
        <a:bodyPr/>
        <a:lstStyle/>
        <a:p>
          <a:endParaRPr lang="ru-RU"/>
        </a:p>
      </dgm:t>
    </dgm:pt>
    <dgm:pt modelId="{ED7D1D77-EC20-4171-8C5A-40909C0EA590}" type="pres">
      <dgm:prSet presAssocID="{34571F6E-0223-4E1B-AE5B-C10A86DA7D2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565815-DC0A-48CE-B3C4-21332EB94AD5}" type="pres">
      <dgm:prSet presAssocID="{A1A3BA1A-37B8-4738-A91E-CBF66214AF33}" presName="composite" presStyleCnt="0"/>
      <dgm:spPr/>
    </dgm:pt>
    <dgm:pt modelId="{29544DC3-6C5D-48FC-9C7A-78F177F9857B}" type="pres">
      <dgm:prSet presAssocID="{A1A3BA1A-37B8-4738-A91E-CBF66214AF33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4549DB-3332-4BEF-B20C-08F482F5780F}" type="pres">
      <dgm:prSet presAssocID="{A1A3BA1A-37B8-4738-A91E-CBF66214AF33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2F395-BFEA-4D7B-97B2-508DEF15776E}" type="pres">
      <dgm:prSet presAssocID="{6B479EB7-68FE-474B-A1C8-5DAD1ED1DC2F}" presName="space" presStyleCnt="0"/>
      <dgm:spPr/>
    </dgm:pt>
    <dgm:pt modelId="{ADD22E95-6E1A-4323-AA81-68B49ED3341D}" type="pres">
      <dgm:prSet presAssocID="{2AA6B293-826E-452E-9D8C-DEC4BC4A06C5}" presName="composite" presStyleCnt="0"/>
      <dgm:spPr/>
    </dgm:pt>
    <dgm:pt modelId="{0244C40C-1E71-4AC5-8FDC-B917418A6238}" type="pres">
      <dgm:prSet presAssocID="{2AA6B293-826E-452E-9D8C-DEC4BC4A06C5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A0639-A800-4C29-9B13-6EBFBCA63B71}" type="pres">
      <dgm:prSet presAssocID="{2AA6B293-826E-452E-9D8C-DEC4BC4A06C5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982240-2C8C-4918-A43B-A119F5D32241}" type="pres">
      <dgm:prSet presAssocID="{63788F2A-52E9-4C3A-BC64-AE98F9EF273B}" presName="space" presStyleCnt="0"/>
      <dgm:spPr/>
    </dgm:pt>
    <dgm:pt modelId="{A6EE7112-3D5E-4FF0-AE78-DB11492C210A}" type="pres">
      <dgm:prSet presAssocID="{C9EF3E6E-2303-4FF6-BD18-C856FD766F47}" presName="composite" presStyleCnt="0"/>
      <dgm:spPr/>
    </dgm:pt>
    <dgm:pt modelId="{55E84D27-2376-4C8B-BA32-F4672E762E04}" type="pres">
      <dgm:prSet presAssocID="{C9EF3E6E-2303-4FF6-BD18-C856FD766F47}" presName="parTx" presStyleLbl="alignNode1" presStyleIdx="2" presStyleCnt="5" custScaleX="106331" custLinFactNeighborX="-627" custLinFactNeighborY="31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22B3E-64E5-41F0-B997-CCDC13FFE658}" type="pres">
      <dgm:prSet presAssocID="{C9EF3E6E-2303-4FF6-BD18-C856FD766F47}" presName="desTx" presStyleLbl="alignAccFollowNode1" presStyleIdx="2" presStyleCnt="5" custScaleX="105009" custLinFactNeighborX="0" custLinFactNeighborY="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1AAADB-129C-4007-9A13-4D342EC30D98}" type="pres">
      <dgm:prSet presAssocID="{9965A578-653D-47A4-81D3-ACBBD248E9C0}" presName="space" presStyleCnt="0"/>
      <dgm:spPr/>
    </dgm:pt>
    <dgm:pt modelId="{E5332E72-284B-4430-B306-0552CB5BE6C5}" type="pres">
      <dgm:prSet presAssocID="{15E16B78-6664-471A-888E-B98B6BE74BEB}" presName="composite" presStyleCnt="0"/>
      <dgm:spPr/>
    </dgm:pt>
    <dgm:pt modelId="{7A3BB5D2-7245-4DEC-830B-4C2042F35381}" type="pres">
      <dgm:prSet presAssocID="{15E16B78-6664-471A-888E-B98B6BE74BEB}" presName="parTx" presStyleLbl="alignNode1" presStyleIdx="3" presStyleCnt="5" custScaleX="103820" custLinFactNeighborX="0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A71898-C3EB-493A-80EA-F939A418AB6A}" type="pres">
      <dgm:prSet presAssocID="{15E16B78-6664-471A-888E-B98B6BE74BEB}" presName="desTx" presStyleLbl="alignAccFollowNode1" presStyleIdx="3" presStyleCnt="5" custScaleX="104768" custLinFactNeighborX="0" custLinFactNeighborY="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E17B5A-33AF-4B9B-B99C-16ACEF328A97}" type="pres">
      <dgm:prSet presAssocID="{A4C2E506-A160-4F9E-A0EB-17B160BF17A8}" presName="space" presStyleCnt="0"/>
      <dgm:spPr/>
    </dgm:pt>
    <dgm:pt modelId="{69DF5051-82DA-4236-8BED-B54F7B49646F}" type="pres">
      <dgm:prSet presAssocID="{D478C19B-1B3E-4DF2-878B-F19326A81403}" presName="composite" presStyleCnt="0"/>
      <dgm:spPr/>
    </dgm:pt>
    <dgm:pt modelId="{093DC8DB-DED8-4C27-951F-1AD152983243}" type="pres">
      <dgm:prSet presAssocID="{D478C19B-1B3E-4DF2-878B-F19326A81403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1C51B1-6BBB-4191-A744-2814404DCC81}" type="pres">
      <dgm:prSet presAssocID="{D478C19B-1B3E-4DF2-878B-F19326A81403}" presName="desTx" presStyleLbl="alignAccFollowNode1" presStyleIdx="4" presStyleCnt="5" custScaleX="1002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535C16-53E5-4EC0-9D02-D41A9C0B5F3C}" type="presOf" srcId="{34571F6E-0223-4E1B-AE5B-C10A86DA7D26}" destId="{ED7D1D77-EC20-4171-8C5A-40909C0EA590}" srcOrd="0" destOrd="0" presId="urn:microsoft.com/office/officeart/2005/8/layout/hList1"/>
    <dgm:cxn modelId="{EC6D8A3B-6DAE-4C1A-A7BF-AB9310CB6D8A}" srcId="{34571F6E-0223-4E1B-AE5B-C10A86DA7D26}" destId="{A1A3BA1A-37B8-4738-A91E-CBF66214AF33}" srcOrd="0" destOrd="0" parTransId="{7B73591F-8B09-4DD6-AA31-654F36C094F6}" sibTransId="{6B479EB7-68FE-474B-A1C8-5DAD1ED1DC2F}"/>
    <dgm:cxn modelId="{D9FDA674-F4CD-45B6-BCC5-885C9B075BAE}" srcId="{15E16B78-6664-471A-888E-B98B6BE74BEB}" destId="{C7B61211-C1D6-4384-BE6E-507FA3188A13}" srcOrd="0" destOrd="0" parTransId="{D37B8E20-C695-4B95-9E42-E0DABF5986E8}" sibTransId="{06310469-4C90-4F93-AF9C-47E064CE39C5}"/>
    <dgm:cxn modelId="{937249C8-8E61-4BA0-B00F-4DC7AA5BF5ED}" srcId="{C9EF3E6E-2303-4FF6-BD18-C856FD766F47}" destId="{F5E6CDB0-7482-46D4-84D7-D6C1C1698DCB}" srcOrd="0" destOrd="0" parTransId="{D65ACE5C-281B-4042-8727-A802E111DBC1}" sibTransId="{958639BA-521C-48ED-BDAF-10B4B9080714}"/>
    <dgm:cxn modelId="{91F3070C-D62B-4995-A8ED-DC470B862C81}" srcId="{34571F6E-0223-4E1B-AE5B-C10A86DA7D26}" destId="{D478C19B-1B3E-4DF2-878B-F19326A81403}" srcOrd="4" destOrd="0" parTransId="{D1C92A34-B43D-4154-806E-81287C2200D9}" sibTransId="{33D07333-755F-47F5-A939-6A403C1FD980}"/>
    <dgm:cxn modelId="{B4B6BD7D-5C2F-4E05-BD1E-7B9AAE95C8B3}" type="presOf" srcId="{D478C19B-1B3E-4DF2-878B-F19326A81403}" destId="{093DC8DB-DED8-4C27-951F-1AD152983243}" srcOrd="0" destOrd="0" presId="urn:microsoft.com/office/officeart/2005/8/layout/hList1"/>
    <dgm:cxn modelId="{A0D54C76-ADE0-4147-AA6A-54E3CB6E49DD}" srcId="{34571F6E-0223-4E1B-AE5B-C10A86DA7D26}" destId="{C9EF3E6E-2303-4FF6-BD18-C856FD766F47}" srcOrd="2" destOrd="0" parTransId="{04700BCF-06D7-4637-A8E3-0F2CF852F611}" sibTransId="{9965A578-653D-47A4-81D3-ACBBD248E9C0}"/>
    <dgm:cxn modelId="{0DB6694A-CAB3-41FC-9BA8-EF681EB89F39}" srcId="{34571F6E-0223-4E1B-AE5B-C10A86DA7D26}" destId="{2AA6B293-826E-452E-9D8C-DEC4BC4A06C5}" srcOrd="1" destOrd="0" parTransId="{00E96074-0CBA-42EE-AC6E-E2012F4AEBDD}" sibTransId="{63788F2A-52E9-4C3A-BC64-AE98F9EF273B}"/>
    <dgm:cxn modelId="{F09027CE-2426-43B5-BAB3-337A680B0656}" type="presOf" srcId="{2AA6B293-826E-452E-9D8C-DEC4BC4A06C5}" destId="{0244C40C-1E71-4AC5-8FDC-B917418A6238}" srcOrd="0" destOrd="0" presId="urn:microsoft.com/office/officeart/2005/8/layout/hList1"/>
    <dgm:cxn modelId="{82417E3A-858E-4203-A077-5D7E1D1EE52A}" type="presOf" srcId="{F5E6CDB0-7482-46D4-84D7-D6C1C1698DCB}" destId="{B4F22B3E-64E5-41F0-B997-CCDC13FFE658}" srcOrd="0" destOrd="0" presId="urn:microsoft.com/office/officeart/2005/8/layout/hList1"/>
    <dgm:cxn modelId="{59413F4B-D44B-4ABF-B446-614E5C874337}" type="presOf" srcId="{2220577E-B4EE-40B5-9E9E-2C156F1835D2}" destId="{001C51B1-6BBB-4191-A744-2814404DCC81}" srcOrd="0" destOrd="0" presId="urn:microsoft.com/office/officeart/2005/8/layout/hList1"/>
    <dgm:cxn modelId="{221079EF-9821-4B57-94E3-64AF9D5F467F}" type="presOf" srcId="{15E16B78-6664-471A-888E-B98B6BE74BEB}" destId="{7A3BB5D2-7245-4DEC-830B-4C2042F35381}" srcOrd="0" destOrd="0" presId="urn:microsoft.com/office/officeart/2005/8/layout/hList1"/>
    <dgm:cxn modelId="{5025C5D3-E16F-4ADC-B181-70D069541424}" type="presOf" srcId="{C9EF3E6E-2303-4FF6-BD18-C856FD766F47}" destId="{55E84D27-2376-4C8B-BA32-F4672E762E04}" srcOrd="0" destOrd="0" presId="urn:microsoft.com/office/officeart/2005/8/layout/hList1"/>
    <dgm:cxn modelId="{F3B77A49-893E-4EA8-982C-B4F14330E532}" srcId="{A1A3BA1A-37B8-4738-A91E-CBF66214AF33}" destId="{A6F4BBAB-F6E5-4E40-99EA-906E454DA8C4}" srcOrd="0" destOrd="0" parTransId="{E9059DC6-EA5F-4EF8-8BAB-EC2150780B75}" sibTransId="{7C0CE804-734F-42DB-9060-0A506E0BC51F}"/>
    <dgm:cxn modelId="{C423AF84-2593-42B5-8CF4-1619C4E02493}" type="presOf" srcId="{A6F4BBAB-F6E5-4E40-99EA-906E454DA8C4}" destId="{D14549DB-3332-4BEF-B20C-08F482F5780F}" srcOrd="0" destOrd="0" presId="urn:microsoft.com/office/officeart/2005/8/layout/hList1"/>
    <dgm:cxn modelId="{5DD96356-4781-4B88-ABEA-4C69F3F74AB7}" srcId="{2AA6B293-826E-452E-9D8C-DEC4BC4A06C5}" destId="{C5B06BD0-5578-4B73-B5A4-01875584C225}" srcOrd="0" destOrd="0" parTransId="{9E6BDEF0-47AA-4B15-A24D-9805E1435529}" sibTransId="{60289F6E-D849-4420-B021-A22252F2E109}"/>
    <dgm:cxn modelId="{6C9D7B1E-B798-4BB9-B7BE-05AB43F7CADA}" type="presOf" srcId="{C7B61211-C1D6-4384-BE6E-507FA3188A13}" destId="{A6A71898-C3EB-493A-80EA-F939A418AB6A}" srcOrd="0" destOrd="0" presId="urn:microsoft.com/office/officeart/2005/8/layout/hList1"/>
    <dgm:cxn modelId="{979B1F5E-118D-463A-B7DA-47E7997746B1}" srcId="{D478C19B-1B3E-4DF2-878B-F19326A81403}" destId="{2220577E-B4EE-40B5-9E9E-2C156F1835D2}" srcOrd="0" destOrd="0" parTransId="{AA9B486A-AD15-4153-8B86-17E5EB351657}" sibTransId="{37F5E336-6908-4339-AB94-F9FF4D34853D}"/>
    <dgm:cxn modelId="{EFC30429-0EF7-4968-8F41-817D4468B2CF}" type="presOf" srcId="{C5B06BD0-5578-4B73-B5A4-01875584C225}" destId="{F1CA0639-A800-4C29-9B13-6EBFBCA63B71}" srcOrd="0" destOrd="0" presId="urn:microsoft.com/office/officeart/2005/8/layout/hList1"/>
    <dgm:cxn modelId="{85E89214-3054-4840-B623-F4509D2BECB7}" srcId="{34571F6E-0223-4E1B-AE5B-C10A86DA7D26}" destId="{15E16B78-6664-471A-888E-B98B6BE74BEB}" srcOrd="3" destOrd="0" parTransId="{57C6BA9C-3B0D-4ABB-BB02-FBB05FDF6679}" sibTransId="{A4C2E506-A160-4F9E-A0EB-17B160BF17A8}"/>
    <dgm:cxn modelId="{566A3ABE-2FF5-4336-B2C7-65BAB0057238}" type="presOf" srcId="{A1A3BA1A-37B8-4738-A91E-CBF66214AF33}" destId="{29544DC3-6C5D-48FC-9C7A-78F177F9857B}" srcOrd="0" destOrd="0" presId="urn:microsoft.com/office/officeart/2005/8/layout/hList1"/>
    <dgm:cxn modelId="{4D7973EB-734B-4F25-99E4-0EA61A70DF6D}" type="presParOf" srcId="{ED7D1D77-EC20-4171-8C5A-40909C0EA590}" destId="{B5565815-DC0A-48CE-B3C4-21332EB94AD5}" srcOrd="0" destOrd="0" presId="urn:microsoft.com/office/officeart/2005/8/layout/hList1"/>
    <dgm:cxn modelId="{6349EB83-8219-43E8-AEFE-68C12A9AC00C}" type="presParOf" srcId="{B5565815-DC0A-48CE-B3C4-21332EB94AD5}" destId="{29544DC3-6C5D-48FC-9C7A-78F177F9857B}" srcOrd="0" destOrd="0" presId="urn:microsoft.com/office/officeart/2005/8/layout/hList1"/>
    <dgm:cxn modelId="{3003D10F-28DC-4796-AD96-61E9DDFA3FF8}" type="presParOf" srcId="{B5565815-DC0A-48CE-B3C4-21332EB94AD5}" destId="{D14549DB-3332-4BEF-B20C-08F482F5780F}" srcOrd="1" destOrd="0" presId="urn:microsoft.com/office/officeart/2005/8/layout/hList1"/>
    <dgm:cxn modelId="{608B342B-0657-406E-8506-4283077B9A9E}" type="presParOf" srcId="{ED7D1D77-EC20-4171-8C5A-40909C0EA590}" destId="{7F42F395-BFEA-4D7B-97B2-508DEF15776E}" srcOrd="1" destOrd="0" presId="urn:microsoft.com/office/officeart/2005/8/layout/hList1"/>
    <dgm:cxn modelId="{F68C7CB1-43AA-46A8-BFD1-991B6643067D}" type="presParOf" srcId="{ED7D1D77-EC20-4171-8C5A-40909C0EA590}" destId="{ADD22E95-6E1A-4323-AA81-68B49ED3341D}" srcOrd="2" destOrd="0" presId="urn:microsoft.com/office/officeart/2005/8/layout/hList1"/>
    <dgm:cxn modelId="{26402F91-C76B-4687-9A4E-CFCAA3E8425E}" type="presParOf" srcId="{ADD22E95-6E1A-4323-AA81-68B49ED3341D}" destId="{0244C40C-1E71-4AC5-8FDC-B917418A6238}" srcOrd="0" destOrd="0" presId="urn:microsoft.com/office/officeart/2005/8/layout/hList1"/>
    <dgm:cxn modelId="{F29684DF-1195-4BEC-8EF0-6B853E9D59C0}" type="presParOf" srcId="{ADD22E95-6E1A-4323-AA81-68B49ED3341D}" destId="{F1CA0639-A800-4C29-9B13-6EBFBCA63B71}" srcOrd="1" destOrd="0" presId="urn:microsoft.com/office/officeart/2005/8/layout/hList1"/>
    <dgm:cxn modelId="{D8A8686E-F40E-4F12-BEFC-5B39CE914F1A}" type="presParOf" srcId="{ED7D1D77-EC20-4171-8C5A-40909C0EA590}" destId="{31982240-2C8C-4918-A43B-A119F5D32241}" srcOrd="3" destOrd="0" presId="urn:microsoft.com/office/officeart/2005/8/layout/hList1"/>
    <dgm:cxn modelId="{3EA490EB-7D9E-4434-8AE3-BB19BC18D547}" type="presParOf" srcId="{ED7D1D77-EC20-4171-8C5A-40909C0EA590}" destId="{A6EE7112-3D5E-4FF0-AE78-DB11492C210A}" srcOrd="4" destOrd="0" presId="urn:microsoft.com/office/officeart/2005/8/layout/hList1"/>
    <dgm:cxn modelId="{F2E1904C-0742-4544-8976-8CAEB62F59D6}" type="presParOf" srcId="{A6EE7112-3D5E-4FF0-AE78-DB11492C210A}" destId="{55E84D27-2376-4C8B-BA32-F4672E762E04}" srcOrd="0" destOrd="0" presId="urn:microsoft.com/office/officeart/2005/8/layout/hList1"/>
    <dgm:cxn modelId="{E36B9F8F-07DB-492B-8886-FD486A668D8B}" type="presParOf" srcId="{A6EE7112-3D5E-4FF0-AE78-DB11492C210A}" destId="{B4F22B3E-64E5-41F0-B997-CCDC13FFE658}" srcOrd="1" destOrd="0" presId="urn:microsoft.com/office/officeart/2005/8/layout/hList1"/>
    <dgm:cxn modelId="{F504885F-D3F9-499D-A375-22B9843BE652}" type="presParOf" srcId="{ED7D1D77-EC20-4171-8C5A-40909C0EA590}" destId="{181AAADB-129C-4007-9A13-4D342EC30D98}" srcOrd="5" destOrd="0" presId="urn:microsoft.com/office/officeart/2005/8/layout/hList1"/>
    <dgm:cxn modelId="{27F19CA8-899A-401D-AA79-E102DF06D50A}" type="presParOf" srcId="{ED7D1D77-EC20-4171-8C5A-40909C0EA590}" destId="{E5332E72-284B-4430-B306-0552CB5BE6C5}" srcOrd="6" destOrd="0" presId="urn:microsoft.com/office/officeart/2005/8/layout/hList1"/>
    <dgm:cxn modelId="{28D3093F-EA38-4D54-8C1F-3F2A495B6A6A}" type="presParOf" srcId="{E5332E72-284B-4430-B306-0552CB5BE6C5}" destId="{7A3BB5D2-7245-4DEC-830B-4C2042F35381}" srcOrd="0" destOrd="0" presId="urn:microsoft.com/office/officeart/2005/8/layout/hList1"/>
    <dgm:cxn modelId="{60521B64-1C1D-44A4-890F-6643AC7EE1D9}" type="presParOf" srcId="{E5332E72-284B-4430-B306-0552CB5BE6C5}" destId="{A6A71898-C3EB-493A-80EA-F939A418AB6A}" srcOrd="1" destOrd="0" presId="urn:microsoft.com/office/officeart/2005/8/layout/hList1"/>
    <dgm:cxn modelId="{4ABB89EC-9CF7-432E-B76C-493CFF231D2B}" type="presParOf" srcId="{ED7D1D77-EC20-4171-8C5A-40909C0EA590}" destId="{08E17B5A-33AF-4B9B-B99C-16ACEF328A97}" srcOrd="7" destOrd="0" presId="urn:microsoft.com/office/officeart/2005/8/layout/hList1"/>
    <dgm:cxn modelId="{0CEA6F58-99FD-4666-9B43-81CED8CB9B54}" type="presParOf" srcId="{ED7D1D77-EC20-4171-8C5A-40909C0EA590}" destId="{69DF5051-82DA-4236-8BED-B54F7B49646F}" srcOrd="8" destOrd="0" presId="urn:microsoft.com/office/officeart/2005/8/layout/hList1"/>
    <dgm:cxn modelId="{67D8A22C-7BCD-44F5-902C-94695B3AC42D}" type="presParOf" srcId="{69DF5051-82DA-4236-8BED-B54F7B49646F}" destId="{093DC8DB-DED8-4C27-951F-1AD152983243}" srcOrd="0" destOrd="0" presId="urn:microsoft.com/office/officeart/2005/8/layout/hList1"/>
    <dgm:cxn modelId="{0CD4D396-08F0-47BD-B02C-32D6DB8C2C72}" type="presParOf" srcId="{69DF5051-82DA-4236-8BED-B54F7B49646F}" destId="{001C51B1-6BBB-4191-A744-2814404DCC81}" srcOrd="1" destOrd="0" presId="urn:microsoft.com/office/officeart/2005/8/layout/hList1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BA1EB-1CCC-4BD8-8B51-FE4FD1D2D42D}">
      <dsp:nvSpPr>
        <dsp:cNvPr id="0" name=""/>
        <dsp:cNvSpPr/>
      </dsp:nvSpPr>
      <dsp:spPr>
        <a:xfrm>
          <a:off x="0" y="239693"/>
          <a:ext cx="8483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F123C9-D973-4E18-BEB4-FC0E865183C5}">
      <dsp:nvSpPr>
        <dsp:cNvPr id="0" name=""/>
        <dsp:cNvSpPr/>
      </dsp:nvSpPr>
      <dsp:spPr>
        <a:xfrm>
          <a:off x="424180" y="33053"/>
          <a:ext cx="6224044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462" tIns="0" rIns="22446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Объявление о конкурсе – извещение 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444355" y="53228"/>
        <a:ext cx="6183694" cy="372930"/>
      </dsp:txXfrm>
    </dsp:sp>
    <dsp:sp modelId="{FB333C81-F084-4FB8-BAE4-F2D7A48EE057}">
      <dsp:nvSpPr>
        <dsp:cNvPr id="0" name=""/>
        <dsp:cNvSpPr/>
      </dsp:nvSpPr>
      <dsp:spPr>
        <a:xfrm>
          <a:off x="0" y="874733"/>
          <a:ext cx="8483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4F10A-010C-4F12-B07A-C03403934737}">
      <dsp:nvSpPr>
        <dsp:cNvPr id="0" name=""/>
        <dsp:cNvSpPr/>
      </dsp:nvSpPr>
      <dsp:spPr>
        <a:xfrm>
          <a:off x="424180" y="668093"/>
          <a:ext cx="6224044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462" tIns="0" rIns="22446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Организация опроса населения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444355" y="688268"/>
        <a:ext cx="6183694" cy="372930"/>
      </dsp:txXfrm>
    </dsp:sp>
    <dsp:sp modelId="{FA491A93-7265-4B42-9177-78B1C2395917}">
      <dsp:nvSpPr>
        <dsp:cNvPr id="0" name=""/>
        <dsp:cNvSpPr/>
      </dsp:nvSpPr>
      <dsp:spPr>
        <a:xfrm>
          <a:off x="0" y="1509773"/>
          <a:ext cx="8483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1B12BE-62E3-424E-A483-7B332618FB39}">
      <dsp:nvSpPr>
        <dsp:cNvPr id="0" name=""/>
        <dsp:cNvSpPr/>
      </dsp:nvSpPr>
      <dsp:spPr>
        <a:xfrm>
          <a:off x="424180" y="1303133"/>
          <a:ext cx="6224044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462" tIns="0" rIns="22446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Проведение предварительного собрания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444355" y="1323308"/>
        <a:ext cx="6183694" cy="372930"/>
      </dsp:txXfrm>
    </dsp:sp>
    <dsp:sp modelId="{2BED9C96-5AB3-43A6-991C-DE77B8ADA8A1}">
      <dsp:nvSpPr>
        <dsp:cNvPr id="0" name=""/>
        <dsp:cNvSpPr/>
      </dsp:nvSpPr>
      <dsp:spPr>
        <a:xfrm>
          <a:off x="0" y="2144813"/>
          <a:ext cx="8483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AFFD31-A36F-409C-8D2F-61553D695328}">
      <dsp:nvSpPr>
        <dsp:cNvPr id="0" name=""/>
        <dsp:cNvSpPr/>
      </dsp:nvSpPr>
      <dsp:spPr>
        <a:xfrm>
          <a:off x="424180" y="1938173"/>
          <a:ext cx="623212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462" tIns="0" rIns="22446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параметров проектов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444355" y="1958348"/>
        <a:ext cx="6191770" cy="372930"/>
      </dsp:txXfrm>
    </dsp:sp>
    <dsp:sp modelId="{05631DEA-FC24-4F61-92AE-6DB431409D67}">
      <dsp:nvSpPr>
        <dsp:cNvPr id="0" name=""/>
        <dsp:cNvSpPr/>
      </dsp:nvSpPr>
      <dsp:spPr>
        <a:xfrm>
          <a:off x="0" y="2779853"/>
          <a:ext cx="8483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DFD2A0-6840-4D1E-BE2A-8BE442C2D082}">
      <dsp:nvSpPr>
        <dsp:cNvPr id="0" name=""/>
        <dsp:cNvSpPr/>
      </dsp:nvSpPr>
      <dsp:spPr>
        <a:xfrm>
          <a:off x="424180" y="2573213"/>
          <a:ext cx="6199577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462" tIns="0" rIns="22446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Проведение заключительного собрания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444355" y="2593388"/>
        <a:ext cx="6159227" cy="372930"/>
      </dsp:txXfrm>
    </dsp:sp>
    <dsp:sp modelId="{B81C9EE0-3499-4EE4-A8BC-52DEAA439C0F}">
      <dsp:nvSpPr>
        <dsp:cNvPr id="0" name=""/>
        <dsp:cNvSpPr/>
      </dsp:nvSpPr>
      <dsp:spPr>
        <a:xfrm>
          <a:off x="0" y="3414893"/>
          <a:ext cx="8483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6754F4-A06E-4C5A-B2E0-ACDCC59DD768}">
      <dsp:nvSpPr>
        <dsp:cNvPr id="0" name=""/>
        <dsp:cNvSpPr/>
      </dsp:nvSpPr>
      <dsp:spPr>
        <a:xfrm>
          <a:off x="424180" y="3208253"/>
          <a:ext cx="6150643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462" tIns="0" rIns="22446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Решение администрации о поддержке проекта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444355" y="3228428"/>
        <a:ext cx="6110293" cy="372930"/>
      </dsp:txXfrm>
    </dsp:sp>
    <dsp:sp modelId="{5F1DEB7A-74DD-49B2-B3F0-C1C57EDA794C}">
      <dsp:nvSpPr>
        <dsp:cNvPr id="0" name=""/>
        <dsp:cNvSpPr/>
      </dsp:nvSpPr>
      <dsp:spPr>
        <a:xfrm>
          <a:off x="0" y="4049933"/>
          <a:ext cx="8483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989CFA-D792-4588-8600-1994A1E9225A}">
      <dsp:nvSpPr>
        <dsp:cNvPr id="0" name=""/>
        <dsp:cNvSpPr/>
      </dsp:nvSpPr>
      <dsp:spPr>
        <a:xfrm>
          <a:off x="424180" y="3843293"/>
          <a:ext cx="617511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462" tIns="0" rIns="22446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заявки для участия в конкурсе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444355" y="3863468"/>
        <a:ext cx="6134760" cy="372930"/>
      </dsp:txXfrm>
    </dsp:sp>
    <dsp:sp modelId="{A6EB3376-3941-4840-80D5-7FBF9AB02F75}">
      <dsp:nvSpPr>
        <dsp:cNvPr id="0" name=""/>
        <dsp:cNvSpPr/>
      </dsp:nvSpPr>
      <dsp:spPr>
        <a:xfrm>
          <a:off x="0" y="4684973"/>
          <a:ext cx="8483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6629D6-720C-4FE7-B784-3859C484C98B}">
      <dsp:nvSpPr>
        <dsp:cNvPr id="0" name=""/>
        <dsp:cNvSpPr/>
      </dsp:nvSpPr>
      <dsp:spPr>
        <a:xfrm>
          <a:off x="424180" y="4478333"/>
          <a:ext cx="6126117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462" tIns="0" rIns="22446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Размещение и подача заявки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444355" y="4498508"/>
        <a:ext cx="6085767" cy="372930"/>
      </dsp:txXfrm>
    </dsp:sp>
    <dsp:sp modelId="{6AD2AA5C-543F-47E0-A5C5-0B2021213FE4}">
      <dsp:nvSpPr>
        <dsp:cNvPr id="0" name=""/>
        <dsp:cNvSpPr/>
      </dsp:nvSpPr>
      <dsp:spPr>
        <a:xfrm>
          <a:off x="0" y="5320013"/>
          <a:ext cx="8483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391FAD-FF42-41E7-BB72-3A53F9AB16C5}">
      <dsp:nvSpPr>
        <dsp:cNvPr id="0" name=""/>
        <dsp:cNvSpPr/>
      </dsp:nvSpPr>
      <dsp:spPr>
        <a:xfrm>
          <a:off x="424180" y="5113373"/>
          <a:ext cx="6150584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462" tIns="0" rIns="22446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Конкурсный отбор</a:t>
          </a:r>
        </a:p>
      </dsp:txBody>
      <dsp:txXfrm>
        <a:off x="444355" y="5133548"/>
        <a:ext cx="6110234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3533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638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678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9495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7514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5879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2740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7018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8135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84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3196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A9238-B4D6-4EC6-ADE6-9487A6607398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56C78-1540-4A64-AB4A-5E3531E91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824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mailto:unp@minfin.rk.gov.ru" TargetMode="External"/><Relationship Id="rId3" Type="http://schemas.openxmlformats.org/officeDocument/2006/relationships/image" Target="../media/image33.jpeg"/><Relationship Id="rId7" Type="http://schemas.openxmlformats.org/officeDocument/2006/relationships/hyperlink" Target="mailto:centr_grajdan@kipu-rc.ru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6.png"/><Relationship Id="rId4" Type="http://schemas.openxmlformats.org/officeDocument/2006/relationships/image" Target="../media/image22.png"/><Relationship Id="rId9" Type="http://schemas.openxmlformats.org/officeDocument/2006/relationships/image" Target="../media/image36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Data" Target="../diagrams/data2.xml"/><Relationship Id="rId7" Type="http://schemas.openxmlformats.org/officeDocument/2006/relationships/diagramData" Target="../diagrams/data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2.xml"/><Relationship Id="rId10" Type="http://schemas.openxmlformats.org/officeDocument/2006/relationships/diagramColors" Target="../diagrams/colors3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3904" y="0"/>
            <a:ext cx="7743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1926389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2645" y="4241409"/>
            <a:ext cx="3972624" cy="1383345"/>
          </a:xfrm>
        </p:spPr>
        <p:txBody>
          <a:bodyPr>
            <a:noAutofit/>
          </a:bodyPr>
          <a:lstStyle/>
          <a:p>
            <a:pPr algn="l"/>
            <a:r>
              <a:rPr lang="ru-RU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Участие в </a:t>
            </a:r>
            <a:r>
              <a:rPr lang="ru-RU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конкурсном отборе проектов </a:t>
            </a:r>
            <a:r>
              <a:rPr lang="ru-RU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инициативного </a:t>
            </a:r>
            <a:r>
              <a:rPr lang="ru-RU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бюджетирования</a:t>
            </a:r>
            <a:r>
              <a:rPr lang="ru-RU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- 2025</a:t>
            </a:r>
            <a:endParaRPr lang="ru-RU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endParaRPr lang="ru-RU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955" y="438832"/>
            <a:ext cx="2809880" cy="3029357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578829" y="5719824"/>
            <a:ext cx="3972624" cy="1071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2462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4942" t="26956" r="6448" b="19190"/>
          <a:stretch>
            <a:fillRect/>
          </a:stretch>
        </p:blipFill>
        <p:spPr bwMode="auto">
          <a:xfrm>
            <a:off x="326571" y="1254034"/>
            <a:ext cx="11704319" cy="472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CE99E5-E46C-49E8-B196-559C85C93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30" y="234497"/>
            <a:ext cx="7469777" cy="83665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График подачи заявок МО -2025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3314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CE99E5-E46C-49E8-B196-559C85C93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30" y="234497"/>
            <a:ext cx="7469777" cy="83665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График подачи заявок МО- 2025</a:t>
            </a:r>
            <a:endParaRPr lang="ru-RU" sz="28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/>
          <a:srcRect l="4779" t="27857" r="4924" b="16786"/>
          <a:stretch>
            <a:fillRect/>
          </a:stretch>
        </p:blipFill>
        <p:spPr bwMode="auto">
          <a:xfrm>
            <a:off x="182880" y="1280161"/>
            <a:ext cx="12009119" cy="517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3314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3922423-387F-445A-BBB0-4AFC5E189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55" y="117989"/>
            <a:ext cx="9850064" cy="64928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23DAA7C-3042-4B25-AF0B-E0D58657B6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467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E020CDC-ADC9-44A3-B078-E8D263507B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0CFC6B8-CD7C-4703-8E14-90A6BA1FEA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78" b="1886"/>
          <a:stretch/>
        </p:blipFill>
        <p:spPr>
          <a:xfrm>
            <a:off x="1358536" y="1304410"/>
            <a:ext cx="9836333" cy="535764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5BB60B9-EC84-4C9C-B3EC-C0C490E4F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663" y="156754"/>
            <a:ext cx="9731828" cy="113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9534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E020CDC-ADC9-44A3-B078-E8D263507B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961CEEA-72AC-488B-B149-5883A6127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36" y="391886"/>
            <a:ext cx="10282095" cy="586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1355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E020CDC-ADC9-44A3-B078-E8D263507B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899DE02-DE48-48EB-8932-90ED8BC1C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693" y="261257"/>
            <a:ext cx="8992277" cy="641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9845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59973" y="1301496"/>
            <a:ext cx="3354157" cy="1383345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Информационные стенды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8925" y="1978624"/>
            <a:ext cx="3434862" cy="3209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2000" algn="l" fontAlgn="base">
              <a:spcAft>
                <a:spcPct val="0"/>
              </a:spcAft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регулярное использование стендов (не менее 3-х информационных оповещений)</a:t>
            </a:r>
          </a:p>
          <a:p>
            <a:pPr indent="72000" algn="l" fontAlgn="base">
              <a:spcAft>
                <a:spcPct val="0"/>
              </a:spcAft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использование логотипа «Крым как мы хотим» </a:t>
            </a:r>
          </a:p>
          <a:p>
            <a:pPr indent="72000" algn="l" fontAlgn="base">
              <a:spcAft>
                <a:spcPct val="0"/>
              </a:spcAft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указание даты и наименования  МО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3989597" y="1301494"/>
            <a:ext cx="2016370" cy="13833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Публикации в газетах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3528648" y="2005147"/>
            <a:ext cx="2942492" cy="3745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2000" algn="l" fontAlgn="base">
              <a:spcAft>
                <a:spcPct val="0"/>
              </a:spcAft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публикации  в республиканских, 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indent="72000" algn="l" fontAlgn="base">
              <a:spcAft>
                <a:spcPct val="0"/>
              </a:spcAft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районных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местных газетах</a:t>
            </a:r>
          </a:p>
          <a:p>
            <a:pPr indent="72000" algn="l" fontAlgn="base">
              <a:spcAft>
                <a:spcPct val="0"/>
              </a:spcAft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не менее 2 материалов</a:t>
            </a:r>
          </a:p>
          <a:p>
            <a:pPr indent="72000" algn="l" fontAlgn="base">
              <a:spcAft>
                <a:spcPct val="0"/>
              </a:spcAft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6682154" y="1301493"/>
            <a:ext cx="2518962" cy="13833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Использование Интернет</a:t>
            </a: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6471140" y="2019996"/>
            <a:ext cx="2977660" cy="3745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2000" algn="l" fontAlgn="base">
              <a:spcAft>
                <a:spcPct val="0"/>
              </a:spcAft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от 5 материалов</a:t>
            </a:r>
          </a:p>
          <a:p>
            <a:pPr indent="72000" algn="l" fontAlgn="base">
              <a:spcAft>
                <a:spcPct val="0"/>
              </a:spcAft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использование логотипа «Крым как мы хотим»</a:t>
            </a:r>
          </a:p>
          <a:p>
            <a:pPr indent="72000" algn="l" fontAlgn="base">
              <a:spcAft>
                <a:spcPct val="0"/>
              </a:spcAft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указание даты и наименования МО</a:t>
            </a: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9590976" y="1313475"/>
            <a:ext cx="2518962" cy="13833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Использование логотипа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448800" y="2030684"/>
            <a:ext cx="2694760" cy="233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использование логотипа «Крым как мы хотим» с указанием года и наименования МО при проведении предварительного и заключительного собрания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462064" y="1313475"/>
            <a:ext cx="11723" cy="54355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459416" y="1313475"/>
            <a:ext cx="0" cy="54355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9437077" y="1313475"/>
            <a:ext cx="11723" cy="54355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956" y="4376154"/>
            <a:ext cx="3232800" cy="237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60" t="21911" r="26392" b="5316"/>
          <a:stretch/>
        </p:blipFill>
        <p:spPr bwMode="auto">
          <a:xfrm>
            <a:off x="3669791" y="4166667"/>
            <a:ext cx="2660206" cy="258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508" t="28366" r="38963" b="20346"/>
          <a:stretch/>
        </p:blipFill>
        <p:spPr bwMode="auto">
          <a:xfrm>
            <a:off x="6535578" y="3960640"/>
            <a:ext cx="2665538" cy="289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https://sun9-17.userapi.com/impg/9niOVEAkkjiWqXTfqxbKJmU-f4SZ1LnYYcvEsg/f-Yt4P3tNVM.jpg?size=1280x720&amp;quality=96&amp;sign=3bd2e1bee2e67c7628f92de1995614b8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73" t="24079" r="4192"/>
          <a:stretch/>
        </p:blipFill>
        <p:spPr bwMode="auto">
          <a:xfrm>
            <a:off x="9482422" y="4794048"/>
            <a:ext cx="2661138" cy="153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0" y="174563"/>
            <a:ext cx="83863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Использование СМИ и других средств информирования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498055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586728" cy="6858000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9453199" y="1916695"/>
            <a:ext cx="2422278" cy="3745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Что можно организовать: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сельский праздник,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ярмарка проектов,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флешмоб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конкурс,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концерт местной самодеятельности,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выставка и пр.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120"/>
          <a:stretch/>
        </p:blipFill>
        <p:spPr bwMode="auto">
          <a:xfrm>
            <a:off x="93784" y="1460579"/>
            <a:ext cx="8953500" cy="524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66126"/>
            <a:ext cx="8170985" cy="1383345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Проведение культурно-массовых мероприятий, связанных с реализацией проекта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4251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 txBox="1">
            <a:spLocks/>
          </p:cNvSpPr>
          <p:nvPr/>
        </p:nvSpPr>
        <p:spPr>
          <a:xfrm>
            <a:off x="234462" y="1301496"/>
            <a:ext cx="11301046" cy="53806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69875" algn="l" fontAlgn="base">
              <a:spcAft>
                <a:spcPct val="0"/>
              </a:spcAft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✓</a:t>
            </a:r>
            <a:r>
              <a:rPr lang="ru-RU" sz="1200" b="1" dirty="0"/>
              <a:t>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Оформить информационные стенды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(в администрации, школах, ДК,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ФАПах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</a:p>
          <a:p>
            <a:pPr indent="269875" algn="l" fontAlgn="base">
              <a:spcAft>
                <a:spcPct val="0"/>
              </a:spcAft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✓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Повесить информационные плакаты и объявления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в местах активного пребывания людей (в лифтах, магазинах)</a:t>
            </a:r>
          </a:p>
          <a:p>
            <a:pPr indent="269875" algn="l" fontAlgn="base">
              <a:spcAft>
                <a:spcPct val="0"/>
              </a:spcAft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✓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Разместить информацию о проекте на сайте администрации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 indent="269875" algn="l" fontAlgn="base">
              <a:spcAft>
                <a:spcPct val="0"/>
              </a:spcAft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✓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Создать в социальных сетях группы, посвященные проекту ИБ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ВКонтакте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Одноклассники, мессенджеры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Viber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Telegram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). Выложить информацию в группах, посвященных жизни населенного пункта (Типичный, Подслушано и пр.).</a:t>
            </a:r>
          </a:p>
          <a:p>
            <a:pPr indent="269875" algn="l" fontAlgn="base">
              <a:spcAft>
                <a:spcPct val="0"/>
              </a:spcAft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✓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Разослать электронные письма потенциальным спонсорам</a:t>
            </a:r>
          </a:p>
          <a:p>
            <a:pPr indent="269875" algn="l" fontAlgn="base">
              <a:spcAft>
                <a:spcPct val="0"/>
              </a:spcAft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✓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Привлечь в работу волонтеров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они мобильные и энергичные, их знают в поселении и охотнее пойдут на контакт с ними</a:t>
            </a:r>
          </a:p>
          <a:p>
            <a:pPr indent="269875" algn="l" fontAlgn="base">
              <a:spcAft>
                <a:spcPct val="0"/>
              </a:spcAft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✓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Разослать информацию по местным СМИ</a:t>
            </a:r>
          </a:p>
          <a:p>
            <a:pPr indent="269875" algn="l" fontAlgn="base">
              <a:spcAft>
                <a:spcPct val="0"/>
              </a:spcAft>
            </a:pP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indent="269875" algn="l" fontAlgn="base">
              <a:spcAft>
                <a:spcPct val="0"/>
              </a:spcAft>
            </a:pPr>
            <a:r>
              <a:rPr lang="ru-RU" sz="1800" b="1" dirty="0">
                <a:solidFill>
                  <a:srgbClr val="EE720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Информационная кампания должна сопровождать весь проект, а не только начальный и финальный этапы!</a:t>
            </a:r>
          </a:p>
          <a:p>
            <a:pPr indent="269875" algn="l" fontAlgn="base">
              <a:spcAft>
                <a:spcPct val="0"/>
              </a:spcAft>
            </a:pPr>
            <a:r>
              <a:rPr lang="ru-RU" sz="1800" b="1" dirty="0">
                <a:solidFill>
                  <a:srgbClr val="EE720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При размещении информации важно отмечать участие жителей. Фотографии и видео, отражающие участие инициативных граждан, вызывают большее доверие.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150" y="140911"/>
            <a:ext cx="8465419" cy="101967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Общие рекомендации по организации информационной кампании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396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260" y="178083"/>
            <a:ext cx="8784979" cy="61908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Фотографии предварительного и заключительного собраний жителей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5847" y="1288011"/>
            <a:ext cx="5287107" cy="4722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Во время собраний для подтверждения факта проведения и количества присутствующих необходимо сделать </a:t>
            </a:r>
            <a:r>
              <a:rPr lang="ru-RU" b="1" dirty="0">
                <a:solidFill>
                  <a:srgbClr val="EE720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не менее 3 фотографий, подтверждающих численность участников.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b="1" dirty="0">
                <a:solidFill>
                  <a:srgbClr val="EE720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 фотографии должно быть четко видно: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– весь зал и участников собрания (с разных ракурсов);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– число участников, подтверждающее количество присутствующих, указанное    в протоколе);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– плакат с логотипом «Крым как мы хотим», датой и названием муниципального образования.</a:t>
            </a:r>
          </a:p>
        </p:txBody>
      </p:sp>
      <p:pic>
        <p:nvPicPr>
          <p:cNvPr id="8" name="Рисунок 7" descr="88c1b78f251a9cf921d348d13ce28d3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22201" y="1288011"/>
            <a:ext cx="4268754" cy="2845837"/>
          </a:xfrm>
          <a:prstGeom prst="roundRect">
            <a:avLst/>
          </a:prstGeom>
        </p:spPr>
      </p:pic>
      <p:pic>
        <p:nvPicPr>
          <p:cNvPr id="9" name="Рисунок 8" descr="8106efd6627dab5ef518f8556acf1446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93324" y="3840891"/>
            <a:ext cx="4490188" cy="299345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3855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70" b="54300"/>
          <a:stretch/>
        </p:blipFill>
        <p:spPr bwMode="auto">
          <a:xfrm>
            <a:off x="274320" y="1280161"/>
            <a:ext cx="5878286" cy="534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68521" y="213018"/>
            <a:ext cx="6959109" cy="13833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780" b="19485"/>
          <a:stretch/>
        </p:blipFill>
        <p:spPr bwMode="auto">
          <a:xfrm>
            <a:off x="5908349" y="1766999"/>
            <a:ext cx="5773245" cy="486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66207" y="331317"/>
            <a:ext cx="72760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Направления реализации проектов ИБ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2882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998677" y="1770184"/>
            <a:ext cx="4980431" cy="3783519"/>
          </a:xfrm>
          <a:prstGeom prst="roundRect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260" y="178083"/>
            <a:ext cx="8784979" cy="61908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Проведение заключительного собрания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397264" y="2120358"/>
            <a:ext cx="4581844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Если помещение не может вместить всех желающих присутствовать на заключительном собрании, организаторы могут провести несколько собраний с единой повесткой в один день с оформлением протоколов с единой датой и нумерацией 1-А, 1-Б и т.д.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При этом счетная комиссия оформляет </a:t>
            </a:r>
            <a:r>
              <a:rPr lang="ru-RU" b="1" dirty="0">
                <a:solidFill>
                  <a:srgbClr val="EE720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единый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b="1" dirty="0">
                <a:solidFill>
                  <a:srgbClr val="EE720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протокол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по итогам проведения всех частей собрания.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5507" y="874824"/>
            <a:ext cx="6330461" cy="5235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Повестка дня заключительного собрания</a:t>
            </a:r>
          </a:p>
          <a:p>
            <a:pPr indent="269875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</a:p>
          <a:p>
            <a:pPr marL="285750" indent="-28575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Выбор председателя и секретаря собрания;</a:t>
            </a:r>
          </a:p>
          <a:p>
            <a:pPr marL="285750" indent="-28575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Выбор счетной комиссии.</a:t>
            </a:r>
          </a:p>
          <a:p>
            <a:pPr marL="285750" indent="-28575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Информация о проектах, предлагаемых для участия в конкурсе.</a:t>
            </a:r>
          </a:p>
          <a:p>
            <a:pPr marL="285750" indent="-28575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Выбор проекта для участия в конкурсе.</a:t>
            </a:r>
          </a:p>
          <a:p>
            <a:pPr marL="285750" indent="-28575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Определение форм участия в финансовом обеспечении реализации проекта (объем средств из бюджета поселения, вклад жителей и спонсоров в денежной и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неденежной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форме).</a:t>
            </a:r>
          </a:p>
          <a:p>
            <a:pPr marL="285750" indent="-28575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Принятие решения о расходовании средств в случае экономии.</a:t>
            </a:r>
          </a:p>
          <a:p>
            <a:pPr marL="285750" indent="-28575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Принятие решения о внесении проекта на рассмотрение в местную администрацию.</a:t>
            </a:r>
          </a:p>
          <a:p>
            <a:pPr marL="285750" indent="-28575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Утверждение протоколов счетной комиссии.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050503" y="1947415"/>
            <a:ext cx="417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1776924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260" y="178083"/>
            <a:ext cx="8784979" cy="61908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Решение о расходовании средств в случае экономии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256587" y="2307927"/>
            <a:ext cx="45818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EE720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Порядок расчета и возврата сумм инициативных платежей, подлежащих возврату, определяется НПА представительного органа МО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5507" y="1730608"/>
            <a:ext cx="6330461" cy="3212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Согласно статье 56 Федерального закона от 06.10.2003 N 131-ФЗ (ред. от 30.12.2021) «Об общих принципах организации местного самоуправления в Российской Федерации», в случае образования по итогам реализации инициативного проекта остатка инициативных платежей, не использованных в целях реализации инициативного проекта, указанные платежи подлежат возврату лицам (в том числе организациям), осуществившим их перечисление в местный бюджет.</a:t>
            </a:r>
          </a:p>
          <a:p>
            <a:pPr marL="285750" indent="-28575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98677" y="1969477"/>
            <a:ext cx="4980431" cy="2450124"/>
          </a:xfrm>
          <a:prstGeom prst="roundRect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048036" y="2123261"/>
            <a:ext cx="417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986741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 txBox="1">
            <a:spLocks/>
          </p:cNvSpPr>
          <p:nvPr/>
        </p:nvSpPr>
        <p:spPr>
          <a:xfrm>
            <a:off x="234462" y="1301496"/>
            <a:ext cx="11301046" cy="53806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69875" algn="l" fontAlgn="base">
              <a:spcAft>
                <a:spcPct val="0"/>
              </a:spcAft>
            </a:pP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indent="269875" algn="l" fontAlgn="base">
              <a:spcAft>
                <a:spcPct val="0"/>
              </a:spcAft>
            </a:pP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150" y="140911"/>
            <a:ext cx="8465419" cy="1019673"/>
          </a:xfrm>
        </p:spPr>
        <p:txBody>
          <a:bodyPr>
            <a:noAutofit/>
          </a:bodyPr>
          <a:lstStyle/>
          <a:p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екомендации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выписке ЕГРН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/>
          <a:srcRect l="34537" t="30357" r="33236" b="12143"/>
          <a:stretch>
            <a:fillRect/>
          </a:stretch>
        </p:blipFill>
        <p:spPr bwMode="auto">
          <a:xfrm>
            <a:off x="0" y="1526889"/>
            <a:ext cx="4663440" cy="467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5"/>
          <a:srcRect l="20717" t="32054" r="19747" b="35268"/>
          <a:stretch>
            <a:fillRect/>
          </a:stretch>
        </p:blipFill>
        <p:spPr bwMode="auto">
          <a:xfrm>
            <a:off x="4445726" y="1606732"/>
            <a:ext cx="7746274" cy="263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6396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586728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114" r="1947"/>
          <a:stretch/>
        </p:blipFill>
        <p:spPr bwMode="auto">
          <a:xfrm>
            <a:off x="224203" y="1301496"/>
            <a:ext cx="8779119" cy="539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49310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1351"/>
            <a:ext cx="12192000" cy="130149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657" y="255655"/>
            <a:ext cx="7210370" cy="1112888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Центр изучения гражданских инициатив в социальных сетях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5664549" y="3062574"/>
            <a:ext cx="4219202" cy="3745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7" name="Рисунок 16" descr="http://qrcoder.ru/code/?https%3A%2F%2Fvk.com%2Fcentr_izuch_grazhdans_initsiativ&amp;4&amp;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25" t="885" r="3540" b="7081"/>
          <a:stretch/>
        </p:blipFill>
        <p:spPr bwMode="auto">
          <a:xfrm>
            <a:off x="854048" y="2730377"/>
            <a:ext cx="2215723" cy="21551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0" name="Рисунок 19" descr="http://qrcoder.ru/code/?https%3A%2F%2Fm.ok.ru%2Fdk%3Fst.cmd%3DaltGroupMain%26st.groupId%3D59294494359577%26_prevCmd%3DuserAltGroups%26tkn%3D1276%26_aid%3DgroupOwnShowcase&amp;4&amp;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08" t="4808" r="1" b="5770"/>
          <a:stretch/>
        </p:blipFill>
        <p:spPr bwMode="auto">
          <a:xfrm>
            <a:off x="4950281" y="2897464"/>
            <a:ext cx="1973033" cy="19488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6480" y="1798144"/>
            <a:ext cx="2351633" cy="461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ВКонтакте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583900" y="1798144"/>
            <a:ext cx="2161298" cy="449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Одноклассники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657224" y="1828613"/>
            <a:ext cx="2161298" cy="449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Telegram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3314" name="Picture 2" descr="http://qrcoder.ru/code/?https%3A%2F%2Ft.me%2F%2BHtc3n4vb9ptiNmU6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93804" y="2730377"/>
            <a:ext cx="2259634" cy="225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8653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6912" y="1301496"/>
            <a:ext cx="6487887" cy="25502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6058" y="3995056"/>
            <a:ext cx="5788741" cy="26887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586728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21820" y="1301496"/>
            <a:ext cx="2170180" cy="15666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274025" y="932022"/>
            <a:ext cx="4853144" cy="36284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ts val="2100"/>
              </a:lnSpc>
              <a:spcAft>
                <a:spcPts val="600"/>
              </a:spcAft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Центр изучения гражданских инициатив</a:t>
            </a:r>
            <a:b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ГБОУВО РК «Крымский инженерно-педагогический университет имени Февзи Якубова»</a:t>
            </a:r>
          </a:p>
          <a:p>
            <a:pPr>
              <a:lnSpc>
                <a:spcPts val="0"/>
              </a:lnSpc>
              <a:defRPr/>
            </a:pPr>
            <a:r>
              <a:rPr lang="ru-RU" sz="1400" b="1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Начальник Центра – </a:t>
            </a:r>
            <a:r>
              <a:rPr lang="ru-RU" sz="1400" b="1" dirty="0" err="1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Кропотова</a:t>
            </a:r>
            <a:r>
              <a:rPr lang="ru-RU" sz="1400" b="1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Наталья Владимировна</a:t>
            </a:r>
          </a:p>
          <a:p>
            <a:pPr fontAlgn="auto">
              <a:lnSpc>
                <a:spcPts val="0"/>
              </a:lnSpc>
              <a:spcAft>
                <a:spcPts val="0"/>
              </a:spcAft>
              <a:defRPr/>
            </a:pPr>
            <a:endParaRPr lang="ru-RU" sz="1400" b="1" dirty="0"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400" b="1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e-mail</a:t>
            </a:r>
            <a:r>
              <a:rPr lang="ru-RU" sz="1400" b="1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: </a:t>
            </a:r>
            <a:r>
              <a:rPr lang="en-US" sz="1400" b="1" u="sng" dirty="0">
                <a:solidFill>
                  <a:srgbClr val="0069B4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  <a:hlinkClick r:id="rId7"/>
              </a:rPr>
              <a:t>centr_grajdan@kipu-rc.ru</a:t>
            </a:r>
            <a:endParaRPr lang="ru-RU" sz="1400" b="1" u="sng" dirty="0">
              <a:solidFill>
                <a:srgbClr val="0069B4"/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тел. : (3652) 78-82-82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b="1" u="sng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+7-978-624-40-76</a:t>
            </a:r>
            <a:endParaRPr lang="ru-RU" sz="1400" u="sng" dirty="0"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  <a:p>
            <a:pPr>
              <a:lnSpc>
                <a:spcPts val="2100"/>
              </a:lnSpc>
              <a:spcAft>
                <a:spcPts val="600"/>
              </a:spcAft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Отдел проектного управления и инициативного бюджетирования Министерства финансов              Республики Крым</a:t>
            </a:r>
            <a:endParaRPr lang="ru-RU" sz="11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  <a:p>
            <a:pPr>
              <a:lnSpc>
                <a:spcPts val="0"/>
              </a:lnSpc>
            </a:pPr>
            <a:r>
              <a:rPr lang="ru-RU" sz="1400" b="1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Заведующий отделом – </a:t>
            </a:r>
            <a:r>
              <a:rPr lang="ru-RU" sz="1400" b="1" dirty="0" err="1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Кадкина</a:t>
            </a:r>
            <a:r>
              <a:rPr lang="ru-RU" sz="1400" b="1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Алина Юрьевна</a:t>
            </a:r>
          </a:p>
          <a:p>
            <a:pPr>
              <a:lnSpc>
                <a:spcPts val="0"/>
              </a:lnSpc>
            </a:pPr>
            <a:endParaRPr lang="ru-RU" sz="1400" b="1" dirty="0"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  <a:p>
            <a:r>
              <a:rPr lang="en-US" sz="1400" b="1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e-mail</a:t>
            </a:r>
            <a:r>
              <a:rPr lang="ru-RU" sz="1400" b="1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: </a:t>
            </a:r>
            <a:r>
              <a:rPr lang="en-US" sz="1400" b="1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  <a:hlinkClick r:id="rId8"/>
              </a:rPr>
              <a:t>unp@minfin.rk.gov.ru</a:t>
            </a:r>
            <a:endParaRPr lang="ru-RU" sz="1400" b="1" dirty="0"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тел. : (3652) 733-037</a:t>
            </a:r>
            <a:endParaRPr lang="ru-RU" sz="1400" dirty="0"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78829" y="55069"/>
            <a:ext cx="7269771" cy="876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2000" dirty="0">
              <a:solidFill>
                <a:schemeClr val="accent1">
                  <a:lumMod val="7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fontAlgn="base"/>
            <a:r>
              <a:rPr lang="ru-RU" b="1" dirty="0">
                <a:solidFill>
                  <a:srgbClr val="005FAB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Контактные данные</a:t>
            </a:r>
          </a:p>
        </p:txBody>
      </p:sp>
      <p:pic>
        <p:nvPicPr>
          <p:cNvPr id="1027" name="Picture 3" descr="T:\_Мониторинг\_scan\ИНИЦИАТИВНОЕ БЮДЖЕТИРОВАНИЕ\ЛОГОТИПЫ\qr-code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4101" y="5339442"/>
            <a:ext cx="1518558" cy="151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1" y="5431971"/>
            <a:ext cx="2003586" cy="142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191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1351"/>
            <a:ext cx="12192000" cy="130149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9507" y="4997260"/>
            <a:ext cx="9343292" cy="1112888"/>
          </a:xfrm>
        </p:spPr>
        <p:txBody>
          <a:bodyPr>
            <a:noAutofit/>
          </a:bodyPr>
          <a:lstStyle/>
          <a:p>
            <a:pPr algn="l"/>
            <a:r>
              <a:rPr lang="ru-RU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Спасибо за внимание!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37701" y="1965185"/>
            <a:ext cx="7735742" cy="3745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9524" b="35296"/>
          <a:stretch/>
        </p:blipFill>
        <p:spPr>
          <a:xfrm>
            <a:off x="4090032" y="850005"/>
            <a:ext cx="3455829" cy="397455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03842" y="399245"/>
            <a:ext cx="1197735" cy="9015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3693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627017" y="169818"/>
            <a:ext cx="7576393" cy="9666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Направления реализации проектов ИБ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974"/>
          <a:stretch/>
        </p:blipFill>
        <p:spPr bwMode="auto">
          <a:xfrm>
            <a:off x="794815" y="1273393"/>
            <a:ext cx="10422792" cy="4957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6601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521" y="213018"/>
            <a:ext cx="8048016" cy="138334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Основные параметры проектов инициативного бюджетирования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47780287"/>
              </p:ext>
            </p:extLst>
          </p:nvPr>
        </p:nvGraphicFramePr>
        <p:xfrm>
          <a:off x="718457" y="1423852"/>
          <a:ext cx="10280469" cy="4872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49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455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8218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u="none" strike="noStrike" baseline="0" dirty="0">
                          <a:effectLst/>
                          <a:latin typeface="Roboto Light" panose="02000000000000000000" pitchFamily="2" charset="0"/>
                        </a:rPr>
                        <a:t>Участники</a:t>
                      </a:r>
                      <a:endParaRPr lang="ru-RU" sz="2300" b="0" i="0" u="none" strike="noStrike" baseline="0" dirty="0">
                        <a:solidFill>
                          <a:srgbClr val="44546A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1570" marR="1570" marT="157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u="none" strike="noStrike" baseline="0" dirty="0">
                          <a:effectLst/>
                          <a:latin typeface="Roboto Light" panose="02000000000000000000" pitchFamily="2" charset="0"/>
                        </a:rPr>
                        <a:t>Городские, сельские поселения, муниципальные районы</a:t>
                      </a:r>
                      <a:endParaRPr lang="ru-RU" sz="2300" b="0" i="0" u="none" strike="noStrike" baseline="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1570" marR="1570" marT="157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69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300" u="none" strike="noStrike" baseline="0" dirty="0">
                          <a:effectLst/>
                          <a:latin typeface="Roboto Light" panose="02000000000000000000" pitchFamily="2" charset="0"/>
                        </a:rPr>
                        <a:t>Мax сумма субсидии на 1 проект</a:t>
                      </a:r>
                      <a:endParaRPr lang="ru-RU" sz="2300" b="0" i="0" u="none" strike="noStrike" baseline="0" dirty="0">
                        <a:solidFill>
                          <a:srgbClr val="44546A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1570" marR="1570" marT="15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300" u="none" strike="noStrike" baseline="0" dirty="0">
                          <a:effectLst/>
                          <a:latin typeface="Roboto Light" panose="02000000000000000000" pitchFamily="2" charset="0"/>
                        </a:rPr>
                        <a:t>1,5 млн. руб.</a:t>
                      </a:r>
                      <a:endParaRPr lang="ru-RU" sz="2300" b="0" i="0" u="none" strike="noStrike" baseline="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1570" marR="1570" marT="157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651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300" u="none" strike="noStrike" baseline="0" dirty="0" err="1">
                          <a:effectLst/>
                          <a:latin typeface="Roboto Light" panose="02000000000000000000" pitchFamily="2" charset="0"/>
                        </a:rPr>
                        <a:t>Мa</a:t>
                      </a:r>
                      <a:r>
                        <a:rPr lang="en-US" sz="2300" u="none" strike="noStrike" baseline="0" dirty="0">
                          <a:effectLst/>
                          <a:latin typeface="Roboto Light" panose="02000000000000000000" pitchFamily="2" charset="0"/>
                        </a:rPr>
                        <a:t>x</a:t>
                      </a:r>
                      <a:r>
                        <a:rPr lang="ru-RU" sz="2300" u="none" strike="noStrike" baseline="0" dirty="0">
                          <a:effectLst/>
                          <a:latin typeface="Roboto Light" panose="02000000000000000000" pitchFamily="2" charset="0"/>
                        </a:rPr>
                        <a:t> </a:t>
                      </a:r>
                      <a:r>
                        <a:rPr lang="ru-RU" sz="2300" u="none" strike="noStrike" baseline="0" dirty="0" err="1">
                          <a:effectLst/>
                          <a:latin typeface="Roboto Light" panose="02000000000000000000" pitchFamily="2" charset="0"/>
                        </a:rPr>
                        <a:t>софинансирование</a:t>
                      </a:r>
                      <a:r>
                        <a:rPr lang="ru-RU" sz="2300" u="none" strike="noStrike" baseline="0" dirty="0">
                          <a:effectLst/>
                          <a:latin typeface="Roboto Light" panose="02000000000000000000" pitchFamily="2" charset="0"/>
                        </a:rPr>
                        <a:t> из бюджета РК</a:t>
                      </a:r>
                      <a:endParaRPr lang="ru-RU" sz="2300" b="0" i="0" u="none" strike="noStrike" baseline="0" dirty="0">
                        <a:solidFill>
                          <a:srgbClr val="44546A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1570" marR="1570" marT="15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92% от стоимости проекта</a:t>
                      </a:r>
                    </a:p>
                  </a:txBody>
                  <a:tcPr marL="1570" marR="1570" marT="157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651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u="none" strike="noStrike" baseline="0" dirty="0">
                          <a:effectLst/>
                          <a:latin typeface="Roboto Light" panose="02000000000000000000" pitchFamily="2" charset="0"/>
                        </a:rPr>
                        <a:t>Min </a:t>
                      </a:r>
                      <a:r>
                        <a:rPr lang="ru-RU" sz="2300" u="none" strike="noStrike" baseline="0" dirty="0" err="1">
                          <a:effectLst/>
                          <a:latin typeface="Roboto Light" panose="02000000000000000000" pitchFamily="2" charset="0"/>
                        </a:rPr>
                        <a:t>софинансирование</a:t>
                      </a:r>
                      <a:r>
                        <a:rPr lang="ru-RU" sz="2300" u="none" strike="noStrike" baseline="0" dirty="0">
                          <a:effectLst/>
                          <a:latin typeface="Roboto Light" panose="02000000000000000000" pitchFamily="2" charset="0"/>
                        </a:rPr>
                        <a:t> местного бюджета</a:t>
                      </a:r>
                      <a:endParaRPr lang="ru-RU" sz="2300" b="0" i="0" u="none" strike="noStrike" baseline="0" dirty="0">
                        <a:solidFill>
                          <a:srgbClr val="44546A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1570" marR="1570" marT="15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300" u="none" strike="noStrike" baseline="0" dirty="0">
                          <a:effectLst/>
                          <a:latin typeface="Roboto Light" panose="02000000000000000000" pitchFamily="2" charset="0"/>
                        </a:rPr>
                        <a:t>5% от </a:t>
                      </a:r>
                      <a:r>
                        <a:rPr lang="ru-RU" sz="2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стоимости проекта</a:t>
                      </a:r>
                    </a:p>
                  </a:txBody>
                  <a:tcPr marL="1570" marR="1570" marT="157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429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u="none" strike="noStrike" baseline="0">
                          <a:effectLst/>
                          <a:latin typeface="Roboto Light" panose="02000000000000000000" pitchFamily="2" charset="0"/>
                        </a:rPr>
                        <a:t>Min </a:t>
                      </a:r>
                      <a:r>
                        <a:rPr lang="ru-RU" sz="2300" u="none" strike="noStrike" baseline="0">
                          <a:effectLst/>
                          <a:latin typeface="Roboto Light" panose="02000000000000000000" pitchFamily="2" charset="0"/>
                        </a:rPr>
                        <a:t>софинансирование населения</a:t>
                      </a:r>
                      <a:endParaRPr lang="ru-RU" sz="2300" b="0" i="0" u="none" strike="noStrike" baseline="0">
                        <a:solidFill>
                          <a:srgbClr val="44546A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1570" marR="1570" marT="157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u="none" strike="noStrike" baseline="0" dirty="0">
                          <a:effectLst/>
                          <a:latin typeface="Roboto Light" panose="02000000000000000000" pitchFamily="2" charset="0"/>
                        </a:rPr>
                        <a:t>3% от </a:t>
                      </a:r>
                      <a:r>
                        <a:rPr lang="ru-RU" sz="2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стоимости проекта</a:t>
                      </a:r>
                    </a:p>
                  </a:txBody>
                  <a:tcPr marL="1570" marR="1570" marT="157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55756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893"/>
            <a:ext cx="12192000" cy="13014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521" y="213018"/>
            <a:ext cx="7580433" cy="642767"/>
          </a:xfrm>
        </p:spPr>
        <p:txBody>
          <a:bodyPr>
            <a:noAutofit/>
          </a:bodyPr>
          <a:lstStyle/>
          <a:p>
            <a:pPr algn="l"/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4056907077"/>
              </p:ext>
            </p:extLst>
          </p:nvPr>
        </p:nvGraphicFramePr>
        <p:xfrm>
          <a:off x="105509" y="2100039"/>
          <a:ext cx="5556738" cy="4747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E410A02-65AE-49EC-A4DE-2D70219E9B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84" y="8893"/>
            <a:ext cx="90529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2981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893"/>
            <a:ext cx="12192000" cy="13014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521" y="213018"/>
            <a:ext cx="7580433" cy="642767"/>
          </a:xfrm>
        </p:spPr>
        <p:txBody>
          <a:bodyPr>
            <a:noAutofit/>
          </a:bodyPr>
          <a:lstStyle/>
          <a:p>
            <a:pPr algn="l"/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05509" y="2100039"/>
          <a:ext cx="5556738" cy="4747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BCC3935-9AF3-4E9E-9F34-010228BCB8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521" y="8893"/>
            <a:ext cx="9204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7912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521" y="213019"/>
            <a:ext cx="8143141" cy="982736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Изменения в постановление Совета Министров РК № 658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301" b="37212"/>
          <a:stretch/>
        </p:blipFill>
        <p:spPr bwMode="auto">
          <a:xfrm>
            <a:off x="95250" y="1195754"/>
            <a:ext cx="89535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8324" y="4314973"/>
            <a:ext cx="1136552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Представительный орган МО должен принять Порядок рассмотрения проектов инициативного бюджетирования местной администрацией.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8324" y="4932521"/>
            <a:ext cx="10245969" cy="1844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Если в администрацию внесено несколько проектов, нужно организовать проведение конкурсного отбора и проинформировать об этом инициаторов проекта.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Проводит конкурсный отбор комиссия, порядок формирования и деятельности которой определяется НПА представительного органа МО.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Инициаторы проекта должны иметь возможность участвовать в рассмотрении проектов и изложить свои позиции.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8521" y="3528647"/>
            <a:ext cx="417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C31EB70-BBF5-4219-AE45-274D48F8F3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8473" y="3329354"/>
            <a:ext cx="871537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1466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40677"/>
            <a:ext cx="12192000" cy="13014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1766879587"/>
              </p:ext>
            </p:extLst>
          </p:nvPr>
        </p:nvGraphicFramePr>
        <p:xfrm>
          <a:off x="543169" y="894226"/>
          <a:ext cx="8483600" cy="5705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798" y="90044"/>
            <a:ext cx="8143141" cy="56070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Цикл подготовки проектов</a:t>
            </a:r>
          </a:p>
        </p:txBody>
      </p:sp>
    </p:spTree>
    <p:extLst>
      <p:ext uri="{BB962C8B-B14F-4D97-AF65-F5344CB8AC3E}">
        <p14:creationId xmlns:p14="http://schemas.microsoft.com/office/powerpoint/2010/main" xmlns="" val="1487481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986" y="272924"/>
            <a:ext cx="8143141" cy="56070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График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мероприятий 2025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363905147"/>
              </p:ext>
            </p:extLst>
          </p:nvPr>
        </p:nvGraphicFramePr>
        <p:xfrm>
          <a:off x="206494" y="1094885"/>
          <a:ext cx="11805137" cy="3373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2841585"/>
              </p:ext>
            </p:extLst>
          </p:nvPr>
        </p:nvGraphicFramePr>
        <p:xfrm>
          <a:off x="386863" y="3708764"/>
          <a:ext cx="11805137" cy="2725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98061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11341</TotalTime>
  <Words>759</Words>
  <Application>Microsoft Office PowerPoint</Application>
  <PresentationFormat>Произвольный</PresentationFormat>
  <Paragraphs>141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График подачи заявок МО -2025</vt:lpstr>
      <vt:lpstr>График подачи заявок МО- 2025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124</cp:revision>
  <cp:lastPrinted>2023-12-14T05:43:21Z</cp:lastPrinted>
  <dcterms:created xsi:type="dcterms:W3CDTF">2020-10-27T09:01:24Z</dcterms:created>
  <dcterms:modified xsi:type="dcterms:W3CDTF">2024-12-04T21:07:37Z</dcterms:modified>
</cp:coreProperties>
</file>